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 id="2147483648" r:id="rId2"/>
  </p:sldMasterIdLst>
  <p:notesMasterIdLst>
    <p:notesMasterId r:id="rId12"/>
  </p:notesMasterIdLst>
  <p:handoutMasterIdLst>
    <p:handoutMasterId r:id="rId13"/>
  </p:handoutMasterIdLst>
  <p:sldIdLst>
    <p:sldId id="361" r:id="rId3"/>
    <p:sldId id="362" r:id="rId4"/>
    <p:sldId id="363" r:id="rId5"/>
    <p:sldId id="369" r:id="rId6"/>
    <p:sldId id="364" r:id="rId7"/>
    <p:sldId id="367" r:id="rId8"/>
    <p:sldId id="366" r:id="rId9"/>
    <p:sldId id="368" r:id="rId10"/>
    <p:sldId id="354" r:id="rId11"/>
  </p:sldIdLst>
  <p:sldSz cx="12192000" cy="6858000"/>
  <p:notesSz cx="9872663" cy="679767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142" userDrawn="1">
          <p15:clr>
            <a:srgbClr val="A4A3A4"/>
          </p15:clr>
        </p15:guide>
        <p15:guide id="2" pos="311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5757"/>
    <a:srgbClr val="609E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595" autoAdjust="0"/>
  </p:normalViewPr>
  <p:slideViewPr>
    <p:cSldViewPr>
      <p:cViewPr varScale="1">
        <p:scale>
          <a:sx n="111" d="100"/>
          <a:sy n="111" d="100"/>
        </p:scale>
        <p:origin x="480"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1" d="100"/>
          <a:sy n="51" d="100"/>
        </p:scale>
        <p:origin x="-2958" y="-108"/>
      </p:cViewPr>
      <p:guideLst>
        <p:guide orient="horz" pos="2142"/>
        <p:guide pos="311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A486CF-37F6-4D7A-8794-6D847D6694E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pt-BR"/>
        </a:p>
      </dgm:t>
    </dgm:pt>
    <dgm:pt modelId="{1393CC1D-6F38-4717-86CA-D9800C0D7AA0}">
      <dgm:prSet phldrT="[Texto]" custT="1"/>
      <dgm:spPr/>
      <dgm:t>
        <a:bodyPr/>
        <a:lstStyle/>
        <a:p>
          <a:r>
            <a:rPr lang="pt-BR" sz="1200" dirty="0"/>
            <a:t>Gross </a:t>
          </a:r>
          <a:r>
            <a:rPr lang="pt-BR" sz="1200" dirty="0" err="1"/>
            <a:t>margin</a:t>
          </a:r>
          <a:r>
            <a:rPr lang="pt-BR" sz="1200" dirty="0"/>
            <a:t> </a:t>
          </a:r>
          <a:r>
            <a:rPr lang="pt-BR" sz="1200" dirty="0" err="1"/>
            <a:t>of</a:t>
          </a:r>
          <a:r>
            <a:rPr lang="pt-BR" sz="1200" dirty="0"/>
            <a:t> 27.3%</a:t>
          </a:r>
        </a:p>
      </dgm:t>
    </dgm:pt>
    <dgm:pt modelId="{798D05A3-F234-4F7A-8209-D68C9B9A171E}" type="parTrans" cxnId="{617D3DFC-29A1-421F-968C-B35D5FE8C1AC}">
      <dgm:prSet/>
      <dgm:spPr/>
      <dgm:t>
        <a:bodyPr/>
        <a:lstStyle/>
        <a:p>
          <a:endParaRPr lang="pt-BR" sz="1200"/>
        </a:p>
      </dgm:t>
    </dgm:pt>
    <dgm:pt modelId="{811D8FD9-E1A9-4711-9A69-99CC29750CD9}" type="sibTrans" cxnId="{617D3DFC-29A1-421F-968C-B35D5FE8C1AC}">
      <dgm:prSet/>
      <dgm:spPr/>
      <dgm:t>
        <a:bodyPr/>
        <a:lstStyle/>
        <a:p>
          <a:endParaRPr lang="pt-BR" sz="1200"/>
        </a:p>
      </dgm:t>
    </dgm:pt>
    <dgm:pt modelId="{7CB24E83-8283-45F4-8C88-FE54EA18E4E7}">
      <dgm:prSet phldrT="[Texto]" custT="1"/>
      <dgm:spPr/>
      <dgm:t>
        <a:bodyPr/>
        <a:lstStyle/>
        <a:p>
          <a:r>
            <a:rPr lang="pt-BR" sz="1200" dirty="0"/>
            <a:t>Net </a:t>
          </a:r>
          <a:r>
            <a:rPr lang="pt-BR" sz="1200" dirty="0" err="1"/>
            <a:t>Margin</a:t>
          </a:r>
          <a:r>
            <a:rPr lang="pt-BR" sz="1200" dirty="0"/>
            <a:t> </a:t>
          </a:r>
          <a:br>
            <a:rPr lang="pt-BR" sz="1200" dirty="0"/>
          </a:br>
          <a:r>
            <a:rPr lang="pt-BR" sz="1200" dirty="0"/>
            <a:t>-12.6%</a:t>
          </a:r>
        </a:p>
      </dgm:t>
    </dgm:pt>
    <dgm:pt modelId="{911D2133-E9D3-44CA-88CA-1EDB61D1103C}" type="parTrans" cxnId="{79B23221-3ABB-4DD0-9F19-630ED66428D5}">
      <dgm:prSet/>
      <dgm:spPr/>
      <dgm:t>
        <a:bodyPr/>
        <a:lstStyle/>
        <a:p>
          <a:endParaRPr lang="pt-BR" sz="1200"/>
        </a:p>
      </dgm:t>
    </dgm:pt>
    <dgm:pt modelId="{FF0DCC9A-9622-4876-8F3F-98E80D88DF06}" type="sibTrans" cxnId="{79B23221-3ABB-4DD0-9F19-630ED66428D5}">
      <dgm:prSet/>
      <dgm:spPr/>
      <dgm:t>
        <a:bodyPr/>
        <a:lstStyle/>
        <a:p>
          <a:endParaRPr lang="pt-BR" sz="1200"/>
        </a:p>
      </dgm:t>
    </dgm:pt>
    <dgm:pt modelId="{4EBF927C-F724-4311-B710-A9531DA101EA}">
      <dgm:prSet phldrT="[Texto]" custT="1"/>
      <dgm:spPr/>
      <dgm:t>
        <a:bodyPr/>
        <a:lstStyle/>
        <a:p>
          <a:r>
            <a:rPr lang="pt-BR" sz="1200" dirty="0"/>
            <a:t>EBITDA </a:t>
          </a:r>
          <a:r>
            <a:rPr lang="pt-BR" sz="1200" dirty="0" err="1"/>
            <a:t>Margin</a:t>
          </a:r>
          <a:r>
            <a:rPr lang="pt-BR" sz="1200" dirty="0"/>
            <a:t> </a:t>
          </a:r>
          <a:r>
            <a:rPr lang="pt-BR" sz="1200" dirty="0" err="1"/>
            <a:t>of</a:t>
          </a:r>
          <a:r>
            <a:rPr lang="pt-BR" sz="1200" dirty="0"/>
            <a:t> </a:t>
          </a:r>
          <a:br>
            <a:rPr lang="pt-BR" sz="1200" dirty="0"/>
          </a:br>
          <a:r>
            <a:rPr lang="pt-BR" sz="1200" dirty="0"/>
            <a:t>-7.0%</a:t>
          </a:r>
        </a:p>
      </dgm:t>
    </dgm:pt>
    <dgm:pt modelId="{4F73CB23-858F-484B-B076-11742333EC6F}" type="parTrans" cxnId="{156A9345-8C0A-4ED5-81CE-30562E436C29}">
      <dgm:prSet/>
      <dgm:spPr/>
      <dgm:t>
        <a:bodyPr/>
        <a:lstStyle/>
        <a:p>
          <a:endParaRPr lang="pt-BR" sz="1200"/>
        </a:p>
      </dgm:t>
    </dgm:pt>
    <dgm:pt modelId="{BB22E239-3C54-49F0-AABB-7EE8C0D77870}" type="sibTrans" cxnId="{156A9345-8C0A-4ED5-81CE-30562E436C29}">
      <dgm:prSet/>
      <dgm:spPr/>
      <dgm:t>
        <a:bodyPr/>
        <a:lstStyle/>
        <a:p>
          <a:endParaRPr lang="pt-BR" sz="1200"/>
        </a:p>
      </dgm:t>
    </dgm:pt>
    <dgm:pt modelId="{CCADF6D5-E085-4C28-9050-3D7A24AB4E92}" type="pres">
      <dgm:prSet presAssocID="{EAA486CF-37F6-4D7A-8794-6D847D6694EC}" presName="Name0" presStyleCnt="0">
        <dgm:presLayoutVars>
          <dgm:chMax val="7"/>
          <dgm:chPref val="7"/>
          <dgm:dir/>
          <dgm:animLvl val="lvl"/>
        </dgm:presLayoutVars>
      </dgm:prSet>
      <dgm:spPr/>
    </dgm:pt>
    <dgm:pt modelId="{E07819D3-F3DD-4B73-81E8-5F79CD3D8CE1}" type="pres">
      <dgm:prSet presAssocID="{1393CC1D-6F38-4717-86CA-D9800C0D7AA0}" presName="Accent1" presStyleCnt="0"/>
      <dgm:spPr/>
    </dgm:pt>
    <dgm:pt modelId="{C8288524-5226-4D9A-BA48-33513F03CB5F}" type="pres">
      <dgm:prSet presAssocID="{1393CC1D-6F38-4717-86CA-D9800C0D7AA0}" presName="Accent" presStyleLbl="node1" presStyleIdx="0" presStyleCnt="3"/>
      <dgm:spPr>
        <a:solidFill>
          <a:schemeClr val="tx1">
            <a:lumMod val="65000"/>
            <a:lumOff val="35000"/>
          </a:schemeClr>
        </a:solidFill>
      </dgm:spPr>
    </dgm:pt>
    <dgm:pt modelId="{7E2EDF9D-E3D8-44B4-8F68-DEB7BCC017B0}" type="pres">
      <dgm:prSet presAssocID="{1393CC1D-6F38-4717-86CA-D9800C0D7AA0}" presName="Parent1" presStyleLbl="revTx" presStyleIdx="0" presStyleCnt="3">
        <dgm:presLayoutVars>
          <dgm:chMax val="1"/>
          <dgm:chPref val="1"/>
          <dgm:bulletEnabled val="1"/>
        </dgm:presLayoutVars>
      </dgm:prSet>
      <dgm:spPr/>
    </dgm:pt>
    <dgm:pt modelId="{9EE48206-88C7-498A-BDB8-0F1B46D8C782}" type="pres">
      <dgm:prSet presAssocID="{7CB24E83-8283-45F4-8C88-FE54EA18E4E7}" presName="Accent2" presStyleCnt="0"/>
      <dgm:spPr/>
    </dgm:pt>
    <dgm:pt modelId="{42BF02EC-8C12-4A84-8760-DDA50C42A090}" type="pres">
      <dgm:prSet presAssocID="{7CB24E83-8283-45F4-8C88-FE54EA18E4E7}" presName="Accent" presStyleLbl="node1" presStyleIdx="1" presStyleCnt="3"/>
      <dgm:spPr>
        <a:solidFill>
          <a:schemeClr val="tx1">
            <a:lumMod val="65000"/>
            <a:lumOff val="35000"/>
          </a:schemeClr>
        </a:solidFill>
      </dgm:spPr>
    </dgm:pt>
    <dgm:pt modelId="{A3C23187-8929-4785-8A20-0423BE85D175}" type="pres">
      <dgm:prSet presAssocID="{7CB24E83-8283-45F4-8C88-FE54EA18E4E7}" presName="Parent2" presStyleLbl="revTx" presStyleIdx="1" presStyleCnt="3" custLinFactNeighborX="-9496" custLinFactNeighborY="3950">
        <dgm:presLayoutVars>
          <dgm:chMax val="1"/>
          <dgm:chPref val="1"/>
          <dgm:bulletEnabled val="1"/>
        </dgm:presLayoutVars>
      </dgm:prSet>
      <dgm:spPr/>
    </dgm:pt>
    <dgm:pt modelId="{5006680D-78C6-45E1-8BAB-74EBFBCA481E}" type="pres">
      <dgm:prSet presAssocID="{4EBF927C-F724-4311-B710-A9531DA101EA}" presName="Accent3" presStyleCnt="0"/>
      <dgm:spPr/>
    </dgm:pt>
    <dgm:pt modelId="{0C599EE9-5F40-4363-B5AE-4AC6EA5B0D34}" type="pres">
      <dgm:prSet presAssocID="{4EBF927C-F724-4311-B710-A9531DA101EA}" presName="Accent" presStyleLbl="node1" presStyleIdx="2" presStyleCnt="3"/>
      <dgm:spPr>
        <a:solidFill>
          <a:schemeClr val="tx1">
            <a:lumMod val="65000"/>
            <a:lumOff val="35000"/>
          </a:schemeClr>
        </a:solidFill>
      </dgm:spPr>
    </dgm:pt>
    <dgm:pt modelId="{B495AB4D-F066-4305-BC85-D478840697A9}" type="pres">
      <dgm:prSet presAssocID="{4EBF927C-F724-4311-B710-A9531DA101EA}" presName="Parent3" presStyleLbl="revTx" presStyleIdx="2" presStyleCnt="3">
        <dgm:presLayoutVars>
          <dgm:chMax val="1"/>
          <dgm:chPref val="1"/>
          <dgm:bulletEnabled val="1"/>
        </dgm:presLayoutVars>
      </dgm:prSet>
      <dgm:spPr/>
    </dgm:pt>
  </dgm:ptLst>
  <dgm:cxnLst>
    <dgm:cxn modelId="{EF2E6101-A63D-4990-B32B-CB8B74145DFF}" type="presOf" srcId="{4EBF927C-F724-4311-B710-A9531DA101EA}" destId="{B495AB4D-F066-4305-BC85-D478840697A9}" srcOrd="0" destOrd="0" presId="urn:microsoft.com/office/officeart/2009/layout/CircleArrowProcess"/>
    <dgm:cxn modelId="{79B23221-3ABB-4DD0-9F19-630ED66428D5}" srcId="{EAA486CF-37F6-4D7A-8794-6D847D6694EC}" destId="{7CB24E83-8283-45F4-8C88-FE54EA18E4E7}" srcOrd="1" destOrd="0" parTransId="{911D2133-E9D3-44CA-88CA-1EDB61D1103C}" sibTransId="{FF0DCC9A-9622-4876-8F3F-98E80D88DF06}"/>
    <dgm:cxn modelId="{156A9345-8C0A-4ED5-81CE-30562E436C29}" srcId="{EAA486CF-37F6-4D7A-8794-6D847D6694EC}" destId="{4EBF927C-F724-4311-B710-A9531DA101EA}" srcOrd="2" destOrd="0" parTransId="{4F73CB23-858F-484B-B076-11742333EC6F}" sibTransId="{BB22E239-3C54-49F0-AABB-7EE8C0D77870}"/>
    <dgm:cxn modelId="{9EB80871-D279-4A70-B2D5-0BD16B688EF5}" type="presOf" srcId="{7CB24E83-8283-45F4-8C88-FE54EA18E4E7}" destId="{A3C23187-8929-4785-8A20-0423BE85D175}" srcOrd="0" destOrd="0" presId="urn:microsoft.com/office/officeart/2009/layout/CircleArrowProcess"/>
    <dgm:cxn modelId="{E4B68995-AED2-497F-AD9B-D27F8B1CE735}" type="presOf" srcId="{1393CC1D-6F38-4717-86CA-D9800C0D7AA0}" destId="{7E2EDF9D-E3D8-44B4-8F68-DEB7BCC017B0}" srcOrd="0" destOrd="0" presId="urn:microsoft.com/office/officeart/2009/layout/CircleArrowProcess"/>
    <dgm:cxn modelId="{B66FCD9D-DD7A-40FF-9B8F-05E8C18F6619}" type="presOf" srcId="{EAA486CF-37F6-4D7A-8794-6D847D6694EC}" destId="{CCADF6D5-E085-4C28-9050-3D7A24AB4E92}" srcOrd="0" destOrd="0" presId="urn:microsoft.com/office/officeart/2009/layout/CircleArrowProcess"/>
    <dgm:cxn modelId="{617D3DFC-29A1-421F-968C-B35D5FE8C1AC}" srcId="{EAA486CF-37F6-4D7A-8794-6D847D6694EC}" destId="{1393CC1D-6F38-4717-86CA-D9800C0D7AA0}" srcOrd="0" destOrd="0" parTransId="{798D05A3-F234-4F7A-8209-D68C9B9A171E}" sibTransId="{811D8FD9-E1A9-4711-9A69-99CC29750CD9}"/>
    <dgm:cxn modelId="{772CB705-773E-4B90-AC42-75F9F0B72224}" type="presParOf" srcId="{CCADF6D5-E085-4C28-9050-3D7A24AB4E92}" destId="{E07819D3-F3DD-4B73-81E8-5F79CD3D8CE1}" srcOrd="0" destOrd="0" presId="urn:microsoft.com/office/officeart/2009/layout/CircleArrowProcess"/>
    <dgm:cxn modelId="{1F89D831-958C-4A21-AAE1-6B4F517443C4}" type="presParOf" srcId="{E07819D3-F3DD-4B73-81E8-5F79CD3D8CE1}" destId="{C8288524-5226-4D9A-BA48-33513F03CB5F}" srcOrd="0" destOrd="0" presId="urn:microsoft.com/office/officeart/2009/layout/CircleArrowProcess"/>
    <dgm:cxn modelId="{BABE30B8-BDEF-4563-8DF0-4D67CCEA894E}" type="presParOf" srcId="{CCADF6D5-E085-4C28-9050-3D7A24AB4E92}" destId="{7E2EDF9D-E3D8-44B4-8F68-DEB7BCC017B0}" srcOrd="1" destOrd="0" presId="urn:microsoft.com/office/officeart/2009/layout/CircleArrowProcess"/>
    <dgm:cxn modelId="{0D74AB49-186F-4D29-A497-F4045980EFE4}" type="presParOf" srcId="{CCADF6D5-E085-4C28-9050-3D7A24AB4E92}" destId="{9EE48206-88C7-498A-BDB8-0F1B46D8C782}" srcOrd="2" destOrd="0" presId="urn:microsoft.com/office/officeart/2009/layout/CircleArrowProcess"/>
    <dgm:cxn modelId="{E2C7E2DE-EF8A-4347-A778-6A6B0A59BA99}" type="presParOf" srcId="{9EE48206-88C7-498A-BDB8-0F1B46D8C782}" destId="{42BF02EC-8C12-4A84-8760-DDA50C42A090}" srcOrd="0" destOrd="0" presId="urn:microsoft.com/office/officeart/2009/layout/CircleArrowProcess"/>
    <dgm:cxn modelId="{6FDE4BBC-F5BA-4988-AEE6-5BAE00F1F7FB}" type="presParOf" srcId="{CCADF6D5-E085-4C28-9050-3D7A24AB4E92}" destId="{A3C23187-8929-4785-8A20-0423BE85D175}" srcOrd="3" destOrd="0" presId="urn:microsoft.com/office/officeart/2009/layout/CircleArrowProcess"/>
    <dgm:cxn modelId="{3A71BD3E-B277-4318-B342-5A2C2F277688}" type="presParOf" srcId="{CCADF6D5-E085-4C28-9050-3D7A24AB4E92}" destId="{5006680D-78C6-45E1-8BAB-74EBFBCA481E}" srcOrd="4" destOrd="0" presId="urn:microsoft.com/office/officeart/2009/layout/CircleArrowProcess"/>
    <dgm:cxn modelId="{F045F0BF-046A-49AA-8650-BF78F21ADE08}" type="presParOf" srcId="{5006680D-78C6-45E1-8BAB-74EBFBCA481E}" destId="{0C599EE9-5F40-4363-B5AE-4AC6EA5B0D34}" srcOrd="0" destOrd="0" presId="urn:microsoft.com/office/officeart/2009/layout/CircleArrowProcess"/>
    <dgm:cxn modelId="{59FBABA1-C924-4D00-8ECD-D8399E06D917}" type="presParOf" srcId="{CCADF6D5-E085-4C28-9050-3D7A24AB4E92}" destId="{B495AB4D-F066-4305-BC85-D478840697A9}"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A486CF-37F6-4D7A-8794-6D847D6694E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pt-BR"/>
        </a:p>
      </dgm:t>
    </dgm:pt>
    <dgm:pt modelId="{1393CC1D-6F38-4717-86CA-D9800C0D7AA0}">
      <dgm:prSet phldrT="[Texto]" custT="1"/>
      <dgm:spPr/>
      <dgm:t>
        <a:bodyPr/>
        <a:lstStyle/>
        <a:p>
          <a:r>
            <a:rPr lang="pt-BR" sz="1200" dirty="0"/>
            <a:t>Gross </a:t>
          </a:r>
          <a:r>
            <a:rPr lang="pt-BR" sz="1200" dirty="0" err="1"/>
            <a:t>margin</a:t>
          </a:r>
          <a:r>
            <a:rPr lang="pt-BR" sz="1200" dirty="0"/>
            <a:t> </a:t>
          </a:r>
          <a:r>
            <a:rPr lang="pt-BR" sz="1200" dirty="0" err="1"/>
            <a:t>of</a:t>
          </a:r>
          <a:r>
            <a:rPr lang="pt-BR" sz="1200" dirty="0"/>
            <a:t> 27.3%</a:t>
          </a:r>
        </a:p>
      </dgm:t>
    </dgm:pt>
    <dgm:pt modelId="{798D05A3-F234-4F7A-8209-D68C9B9A171E}" type="parTrans" cxnId="{617D3DFC-29A1-421F-968C-B35D5FE8C1AC}">
      <dgm:prSet/>
      <dgm:spPr/>
      <dgm:t>
        <a:bodyPr/>
        <a:lstStyle/>
        <a:p>
          <a:endParaRPr lang="pt-BR" sz="1200"/>
        </a:p>
      </dgm:t>
    </dgm:pt>
    <dgm:pt modelId="{811D8FD9-E1A9-4711-9A69-99CC29750CD9}" type="sibTrans" cxnId="{617D3DFC-29A1-421F-968C-B35D5FE8C1AC}">
      <dgm:prSet/>
      <dgm:spPr/>
      <dgm:t>
        <a:bodyPr/>
        <a:lstStyle/>
        <a:p>
          <a:endParaRPr lang="pt-BR" sz="1200"/>
        </a:p>
      </dgm:t>
    </dgm:pt>
    <dgm:pt modelId="{7CB24E83-8283-45F4-8C88-FE54EA18E4E7}">
      <dgm:prSet phldrT="[Texto]" custT="1"/>
      <dgm:spPr/>
      <dgm:t>
        <a:bodyPr/>
        <a:lstStyle/>
        <a:p>
          <a:r>
            <a:rPr lang="pt-BR" sz="1200" dirty="0"/>
            <a:t>Net </a:t>
          </a:r>
          <a:r>
            <a:rPr lang="pt-BR" sz="1200" dirty="0" err="1"/>
            <a:t>Margin</a:t>
          </a:r>
          <a:r>
            <a:rPr lang="pt-BR" sz="1200" dirty="0"/>
            <a:t> </a:t>
          </a:r>
          <a:br>
            <a:rPr lang="pt-BR" sz="1200" dirty="0"/>
          </a:br>
          <a:r>
            <a:rPr lang="pt-BR" sz="1200" dirty="0"/>
            <a:t>-12.6%</a:t>
          </a:r>
        </a:p>
      </dgm:t>
    </dgm:pt>
    <dgm:pt modelId="{911D2133-E9D3-44CA-88CA-1EDB61D1103C}" type="parTrans" cxnId="{79B23221-3ABB-4DD0-9F19-630ED66428D5}">
      <dgm:prSet/>
      <dgm:spPr/>
      <dgm:t>
        <a:bodyPr/>
        <a:lstStyle/>
        <a:p>
          <a:endParaRPr lang="pt-BR" sz="1200"/>
        </a:p>
      </dgm:t>
    </dgm:pt>
    <dgm:pt modelId="{FF0DCC9A-9622-4876-8F3F-98E80D88DF06}" type="sibTrans" cxnId="{79B23221-3ABB-4DD0-9F19-630ED66428D5}">
      <dgm:prSet/>
      <dgm:spPr/>
      <dgm:t>
        <a:bodyPr/>
        <a:lstStyle/>
        <a:p>
          <a:endParaRPr lang="pt-BR" sz="1200"/>
        </a:p>
      </dgm:t>
    </dgm:pt>
    <dgm:pt modelId="{4EBF927C-F724-4311-B710-A9531DA101EA}">
      <dgm:prSet phldrT="[Texto]" custT="1"/>
      <dgm:spPr/>
      <dgm:t>
        <a:bodyPr/>
        <a:lstStyle/>
        <a:p>
          <a:r>
            <a:rPr lang="pt-BR" sz="1200" dirty="0"/>
            <a:t>EBITDA </a:t>
          </a:r>
          <a:r>
            <a:rPr lang="pt-BR" sz="1200" dirty="0" err="1"/>
            <a:t>Margin</a:t>
          </a:r>
          <a:r>
            <a:rPr lang="pt-BR" sz="1200" dirty="0"/>
            <a:t> </a:t>
          </a:r>
          <a:r>
            <a:rPr lang="pt-BR" sz="1200" dirty="0" err="1"/>
            <a:t>of</a:t>
          </a:r>
          <a:r>
            <a:rPr lang="pt-BR" sz="1200" dirty="0"/>
            <a:t> </a:t>
          </a:r>
          <a:br>
            <a:rPr lang="pt-BR" sz="1200" dirty="0"/>
          </a:br>
          <a:r>
            <a:rPr lang="pt-BR" sz="1200" dirty="0"/>
            <a:t>-7.0%</a:t>
          </a:r>
        </a:p>
      </dgm:t>
    </dgm:pt>
    <dgm:pt modelId="{4F73CB23-858F-484B-B076-11742333EC6F}" type="parTrans" cxnId="{156A9345-8C0A-4ED5-81CE-30562E436C29}">
      <dgm:prSet/>
      <dgm:spPr/>
      <dgm:t>
        <a:bodyPr/>
        <a:lstStyle/>
        <a:p>
          <a:endParaRPr lang="pt-BR" sz="1200"/>
        </a:p>
      </dgm:t>
    </dgm:pt>
    <dgm:pt modelId="{BB22E239-3C54-49F0-AABB-7EE8C0D77870}" type="sibTrans" cxnId="{156A9345-8C0A-4ED5-81CE-30562E436C29}">
      <dgm:prSet/>
      <dgm:spPr/>
      <dgm:t>
        <a:bodyPr/>
        <a:lstStyle/>
        <a:p>
          <a:endParaRPr lang="pt-BR" sz="1200"/>
        </a:p>
      </dgm:t>
    </dgm:pt>
    <dgm:pt modelId="{CCADF6D5-E085-4C28-9050-3D7A24AB4E92}" type="pres">
      <dgm:prSet presAssocID="{EAA486CF-37F6-4D7A-8794-6D847D6694EC}" presName="Name0" presStyleCnt="0">
        <dgm:presLayoutVars>
          <dgm:chMax val="7"/>
          <dgm:chPref val="7"/>
          <dgm:dir/>
          <dgm:animLvl val="lvl"/>
        </dgm:presLayoutVars>
      </dgm:prSet>
      <dgm:spPr/>
    </dgm:pt>
    <dgm:pt modelId="{E07819D3-F3DD-4B73-81E8-5F79CD3D8CE1}" type="pres">
      <dgm:prSet presAssocID="{1393CC1D-6F38-4717-86CA-D9800C0D7AA0}" presName="Accent1" presStyleCnt="0"/>
      <dgm:spPr/>
    </dgm:pt>
    <dgm:pt modelId="{C8288524-5226-4D9A-BA48-33513F03CB5F}" type="pres">
      <dgm:prSet presAssocID="{1393CC1D-6F38-4717-86CA-D9800C0D7AA0}" presName="Accent" presStyleLbl="node1" presStyleIdx="0" presStyleCnt="3"/>
      <dgm:spPr>
        <a:solidFill>
          <a:schemeClr val="tx1">
            <a:lumMod val="65000"/>
            <a:lumOff val="35000"/>
          </a:schemeClr>
        </a:solidFill>
      </dgm:spPr>
    </dgm:pt>
    <dgm:pt modelId="{7E2EDF9D-E3D8-44B4-8F68-DEB7BCC017B0}" type="pres">
      <dgm:prSet presAssocID="{1393CC1D-6F38-4717-86CA-D9800C0D7AA0}" presName="Parent1" presStyleLbl="revTx" presStyleIdx="0" presStyleCnt="3">
        <dgm:presLayoutVars>
          <dgm:chMax val="1"/>
          <dgm:chPref val="1"/>
          <dgm:bulletEnabled val="1"/>
        </dgm:presLayoutVars>
      </dgm:prSet>
      <dgm:spPr/>
    </dgm:pt>
    <dgm:pt modelId="{9EE48206-88C7-498A-BDB8-0F1B46D8C782}" type="pres">
      <dgm:prSet presAssocID="{7CB24E83-8283-45F4-8C88-FE54EA18E4E7}" presName="Accent2" presStyleCnt="0"/>
      <dgm:spPr/>
    </dgm:pt>
    <dgm:pt modelId="{42BF02EC-8C12-4A84-8760-DDA50C42A090}" type="pres">
      <dgm:prSet presAssocID="{7CB24E83-8283-45F4-8C88-FE54EA18E4E7}" presName="Accent" presStyleLbl="node1" presStyleIdx="1" presStyleCnt="3"/>
      <dgm:spPr>
        <a:solidFill>
          <a:schemeClr val="tx1">
            <a:lumMod val="65000"/>
            <a:lumOff val="35000"/>
          </a:schemeClr>
        </a:solidFill>
      </dgm:spPr>
    </dgm:pt>
    <dgm:pt modelId="{A3C23187-8929-4785-8A20-0423BE85D175}" type="pres">
      <dgm:prSet presAssocID="{7CB24E83-8283-45F4-8C88-FE54EA18E4E7}" presName="Parent2" presStyleLbl="revTx" presStyleIdx="1" presStyleCnt="3" custLinFactNeighborX="-9496" custLinFactNeighborY="3950">
        <dgm:presLayoutVars>
          <dgm:chMax val="1"/>
          <dgm:chPref val="1"/>
          <dgm:bulletEnabled val="1"/>
        </dgm:presLayoutVars>
      </dgm:prSet>
      <dgm:spPr/>
    </dgm:pt>
    <dgm:pt modelId="{5006680D-78C6-45E1-8BAB-74EBFBCA481E}" type="pres">
      <dgm:prSet presAssocID="{4EBF927C-F724-4311-B710-A9531DA101EA}" presName="Accent3" presStyleCnt="0"/>
      <dgm:spPr/>
    </dgm:pt>
    <dgm:pt modelId="{0C599EE9-5F40-4363-B5AE-4AC6EA5B0D34}" type="pres">
      <dgm:prSet presAssocID="{4EBF927C-F724-4311-B710-A9531DA101EA}" presName="Accent" presStyleLbl="node1" presStyleIdx="2" presStyleCnt="3"/>
      <dgm:spPr>
        <a:solidFill>
          <a:schemeClr val="tx1">
            <a:lumMod val="65000"/>
            <a:lumOff val="35000"/>
          </a:schemeClr>
        </a:solidFill>
      </dgm:spPr>
    </dgm:pt>
    <dgm:pt modelId="{B495AB4D-F066-4305-BC85-D478840697A9}" type="pres">
      <dgm:prSet presAssocID="{4EBF927C-F724-4311-B710-A9531DA101EA}" presName="Parent3" presStyleLbl="revTx" presStyleIdx="2" presStyleCnt="3">
        <dgm:presLayoutVars>
          <dgm:chMax val="1"/>
          <dgm:chPref val="1"/>
          <dgm:bulletEnabled val="1"/>
        </dgm:presLayoutVars>
      </dgm:prSet>
      <dgm:spPr/>
    </dgm:pt>
  </dgm:ptLst>
  <dgm:cxnLst>
    <dgm:cxn modelId="{EF2E6101-A63D-4990-B32B-CB8B74145DFF}" type="presOf" srcId="{4EBF927C-F724-4311-B710-A9531DA101EA}" destId="{B495AB4D-F066-4305-BC85-D478840697A9}" srcOrd="0" destOrd="0" presId="urn:microsoft.com/office/officeart/2009/layout/CircleArrowProcess"/>
    <dgm:cxn modelId="{79B23221-3ABB-4DD0-9F19-630ED66428D5}" srcId="{EAA486CF-37F6-4D7A-8794-6D847D6694EC}" destId="{7CB24E83-8283-45F4-8C88-FE54EA18E4E7}" srcOrd="1" destOrd="0" parTransId="{911D2133-E9D3-44CA-88CA-1EDB61D1103C}" sibTransId="{FF0DCC9A-9622-4876-8F3F-98E80D88DF06}"/>
    <dgm:cxn modelId="{156A9345-8C0A-4ED5-81CE-30562E436C29}" srcId="{EAA486CF-37F6-4D7A-8794-6D847D6694EC}" destId="{4EBF927C-F724-4311-B710-A9531DA101EA}" srcOrd="2" destOrd="0" parTransId="{4F73CB23-858F-484B-B076-11742333EC6F}" sibTransId="{BB22E239-3C54-49F0-AABB-7EE8C0D77870}"/>
    <dgm:cxn modelId="{9EB80871-D279-4A70-B2D5-0BD16B688EF5}" type="presOf" srcId="{7CB24E83-8283-45F4-8C88-FE54EA18E4E7}" destId="{A3C23187-8929-4785-8A20-0423BE85D175}" srcOrd="0" destOrd="0" presId="urn:microsoft.com/office/officeart/2009/layout/CircleArrowProcess"/>
    <dgm:cxn modelId="{E4B68995-AED2-497F-AD9B-D27F8B1CE735}" type="presOf" srcId="{1393CC1D-6F38-4717-86CA-D9800C0D7AA0}" destId="{7E2EDF9D-E3D8-44B4-8F68-DEB7BCC017B0}" srcOrd="0" destOrd="0" presId="urn:microsoft.com/office/officeart/2009/layout/CircleArrowProcess"/>
    <dgm:cxn modelId="{B66FCD9D-DD7A-40FF-9B8F-05E8C18F6619}" type="presOf" srcId="{EAA486CF-37F6-4D7A-8794-6D847D6694EC}" destId="{CCADF6D5-E085-4C28-9050-3D7A24AB4E92}" srcOrd="0" destOrd="0" presId="urn:microsoft.com/office/officeart/2009/layout/CircleArrowProcess"/>
    <dgm:cxn modelId="{617D3DFC-29A1-421F-968C-B35D5FE8C1AC}" srcId="{EAA486CF-37F6-4D7A-8794-6D847D6694EC}" destId="{1393CC1D-6F38-4717-86CA-D9800C0D7AA0}" srcOrd="0" destOrd="0" parTransId="{798D05A3-F234-4F7A-8209-D68C9B9A171E}" sibTransId="{811D8FD9-E1A9-4711-9A69-99CC29750CD9}"/>
    <dgm:cxn modelId="{772CB705-773E-4B90-AC42-75F9F0B72224}" type="presParOf" srcId="{CCADF6D5-E085-4C28-9050-3D7A24AB4E92}" destId="{E07819D3-F3DD-4B73-81E8-5F79CD3D8CE1}" srcOrd="0" destOrd="0" presId="urn:microsoft.com/office/officeart/2009/layout/CircleArrowProcess"/>
    <dgm:cxn modelId="{1F89D831-958C-4A21-AAE1-6B4F517443C4}" type="presParOf" srcId="{E07819D3-F3DD-4B73-81E8-5F79CD3D8CE1}" destId="{C8288524-5226-4D9A-BA48-33513F03CB5F}" srcOrd="0" destOrd="0" presId="urn:microsoft.com/office/officeart/2009/layout/CircleArrowProcess"/>
    <dgm:cxn modelId="{BABE30B8-BDEF-4563-8DF0-4D67CCEA894E}" type="presParOf" srcId="{CCADF6D5-E085-4C28-9050-3D7A24AB4E92}" destId="{7E2EDF9D-E3D8-44B4-8F68-DEB7BCC017B0}" srcOrd="1" destOrd="0" presId="urn:microsoft.com/office/officeart/2009/layout/CircleArrowProcess"/>
    <dgm:cxn modelId="{0D74AB49-186F-4D29-A497-F4045980EFE4}" type="presParOf" srcId="{CCADF6D5-E085-4C28-9050-3D7A24AB4E92}" destId="{9EE48206-88C7-498A-BDB8-0F1B46D8C782}" srcOrd="2" destOrd="0" presId="urn:microsoft.com/office/officeart/2009/layout/CircleArrowProcess"/>
    <dgm:cxn modelId="{E2C7E2DE-EF8A-4347-A778-6A6B0A59BA99}" type="presParOf" srcId="{9EE48206-88C7-498A-BDB8-0F1B46D8C782}" destId="{42BF02EC-8C12-4A84-8760-DDA50C42A090}" srcOrd="0" destOrd="0" presId="urn:microsoft.com/office/officeart/2009/layout/CircleArrowProcess"/>
    <dgm:cxn modelId="{6FDE4BBC-F5BA-4988-AEE6-5BAE00F1F7FB}" type="presParOf" srcId="{CCADF6D5-E085-4C28-9050-3D7A24AB4E92}" destId="{A3C23187-8929-4785-8A20-0423BE85D175}" srcOrd="3" destOrd="0" presId="urn:microsoft.com/office/officeart/2009/layout/CircleArrowProcess"/>
    <dgm:cxn modelId="{3A71BD3E-B277-4318-B342-5A2C2F277688}" type="presParOf" srcId="{CCADF6D5-E085-4C28-9050-3D7A24AB4E92}" destId="{5006680D-78C6-45E1-8BAB-74EBFBCA481E}" srcOrd="4" destOrd="0" presId="urn:microsoft.com/office/officeart/2009/layout/CircleArrowProcess"/>
    <dgm:cxn modelId="{F045F0BF-046A-49AA-8650-BF78F21ADE08}" type="presParOf" srcId="{5006680D-78C6-45E1-8BAB-74EBFBCA481E}" destId="{0C599EE9-5F40-4363-B5AE-4AC6EA5B0D34}" srcOrd="0" destOrd="0" presId="urn:microsoft.com/office/officeart/2009/layout/CircleArrowProcess"/>
    <dgm:cxn modelId="{59FBABA1-C924-4D00-8ECD-D8399E06D917}" type="presParOf" srcId="{CCADF6D5-E085-4C28-9050-3D7A24AB4E92}" destId="{B495AB4D-F066-4305-BC85-D478840697A9}"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88524-5226-4D9A-BA48-33513F03CB5F}">
      <dsp:nvSpPr>
        <dsp:cNvPr id="0" name=""/>
        <dsp:cNvSpPr/>
      </dsp:nvSpPr>
      <dsp:spPr>
        <a:xfrm>
          <a:off x="974901" y="160742"/>
          <a:ext cx="1687147" cy="1687404"/>
        </a:xfrm>
        <a:prstGeom prst="circularArrow">
          <a:avLst>
            <a:gd name="adj1" fmla="val 10980"/>
            <a:gd name="adj2" fmla="val 1142322"/>
            <a:gd name="adj3" fmla="val 4500000"/>
            <a:gd name="adj4" fmla="val 10800000"/>
            <a:gd name="adj5" fmla="val 125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EDF9D-E3D8-44B4-8F68-DEB7BCC017B0}">
      <dsp:nvSpPr>
        <dsp:cNvPr id="0" name=""/>
        <dsp:cNvSpPr/>
      </dsp:nvSpPr>
      <dsp:spPr>
        <a:xfrm>
          <a:off x="1347816" y="769946"/>
          <a:ext cx="937515" cy="46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kern="1200" dirty="0"/>
            <a:t>Gross </a:t>
          </a:r>
          <a:r>
            <a:rPr lang="pt-BR" sz="1200" kern="1200" dirty="0" err="1"/>
            <a:t>margin</a:t>
          </a:r>
          <a:r>
            <a:rPr lang="pt-BR" sz="1200" kern="1200" dirty="0"/>
            <a:t> </a:t>
          </a:r>
          <a:r>
            <a:rPr lang="pt-BR" sz="1200" kern="1200" dirty="0" err="1"/>
            <a:t>of</a:t>
          </a:r>
          <a:r>
            <a:rPr lang="pt-BR" sz="1200" kern="1200" dirty="0"/>
            <a:t> 27.3%</a:t>
          </a:r>
        </a:p>
      </dsp:txBody>
      <dsp:txXfrm>
        <a:off x="1347816" y="769946"/>
        <a:ext cx="937515" cy="468645"/>
      </dsp:txXfrm>
    </dsp:sp>
    <dsp:sp modelId="{42BF02EC-8C12-4A84-8760-DDA50C42A090}">
      <dsp:nvSpPr>
        <dsp:cNvPr id="0" name=""/>
        <dsp:cNvSpPr/>
      </dsp:nvSpPr>
      <dsp:spPr>
        <a:xfrm>
          <a:off x="506302" y="1130280"/>
          <a:ext cx="1687147" cy="1687404"/>
        </a:xfrm>
        <a:prstGeom prst="leftCircularArrow">
          <a:avLst>
            <a:gd name="adj1" fmla="val 10980"/>
            <a:gd name="adj2" fmla="val 1142322"/>
            <a:gd name="adj3" fmla="val 6300000"/>
            <a:gd name="adj4" fmla="val 18900000"/>
            <a:gd name="adj5" fmla="val 125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C23187-8929-4785-8A20-0423BE85D175}">
      <dsp:nvSpPr>
        <dsp:cNvPr id="0" name=""/>
        <dsp:cNvSpPr/>
      </dsp:nvSpPr>
      <dsp:spPr>
        <a:xfrm>
          <a:off x="792092" y="1763604"/>
          <a:ext cx="937515" cy="46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kern="1200" dirty="0"/>
            <a:t>Net </a:t>
          </a:r>
          <a:r>
            <a:rPr lang="pt-BR" sz="1200" kern="1200" dirty="0" err="1"/>
            <a:t>Margin</a:t>
          </a:r>
          <a:r>
            <a:rPr lang="pt-BR" sz="1200" kern="1200" dirty="0"/>
            <a:t> </a:t>
          </a:r>
          <a:br>
            <a:rPr lang="pt-BR" sz="1200" kern="1200" dirty="0"/>
          </a:br>
          <a:r>
            <a:rPr lang="pt-BR" sz="1200" kern="1200" dirty="0"/>
            <a:t>-12.6%</a:t>
          </a:r>
        </a:p>
      </dsp:txBody>
      <dsp:txXfrm>
        <a:off x="792092" y="1763604"/>
        <a:ext cx="937515" cy="468645"/>
      </dsp:txXfrm>
    </dsp:sp>
    <dsp:sp modelId="{0C599EE9-5F40-4363-B5AE-4AC6EA5B0D34}">
      <dsp:nvSpPr>
        <dsp:cNvPr id="0" name=""/>
        <dsp:cNvSpPr/>
      </dsp:nvSpPr>
      <dsp:spPr>
        <a:xfrm>
          <a:off x="1094982" y="2215841"/>
          <a:ext cx="1449521" cy="1450102"/>
        </a:xfrm>
        <a:prstGeom prst="blockArc">
          <a:avLst>
            <a:gd name="adj1" fmla="val 13500000"/>
            <a:gd name="adj2" fmla="val 10800000"/>
            <a:gd name="adj3" fmla="val 1274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95AB4D-F066-4305-BC85-D478840697A9}">
      <dsp:nvSpPr>
        <dsp:cNvPr id="0" name=""/>
        <dsp:cNvSpPr/>
      </dsp:nvSpPr>
      <dsp:spPr>
        <a:xfrm>
          <a:off x="1350034" y="2721642"/>
          <a:ext cx="937515" cy="46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kern="1200" dirty="0"/>
            <a:t>EBITDA </a:t>
          </a:r>
          <a:r>
            <a:rPr lang="pt-BR" sz="1200" kern="1200" dirty="0" err="1"/>
            <a:t>Margin</a:t>
          </a:r>
          <a:r>
            <a:rPr lang="pt-BR" sz="1200" kern="1200" dirty="0"/>
            <a:t> </a:t>
          </a:r>
          <a:r>
            <a:rPr lang="pt-BR" sz="1200" kern="1200" dirty="0" err="1"/>
            <a:t>of</a:t>
          </a:r>
          <a:r>
            <a:rPr lang="pt-BR" sz="1200" kern="1200" dirty="0"/>
            <a:t> </a:t>
          </a:r>
          <a:br>
            <a:rPr lang="pt-BR" sz="1200" kern="1200" dirty="0"/>
          </a:br>
          <a:r>
            <a:rPr lang="pt-BR" sz="1200" kern="1200" dirty="0"/>
            <a:t>-7.0%</a:t>
          </a:r>
        </a:p>
      </dsp:txBody>
      <dsp:txXfrm>
        <a:off x="1350034" y="2721642"/>
        <a:ext cx="937515" cy="468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88524-5226-4D9A-BA48-33513F03CB5F}">
      <dsp:nvSpPr>
        <dsp:cNvPr id="0" name=""/>
        <dsp:cNvSpPr/>
      </dsp:nvSpPr>
      <dsp:spPr>
        <a:xfrm>
          <a:off x="974901" y="160742"/>
          <a:ext cx="1687147" cy="1687404"/>
        </a:xfrm>
        <a:prstGeom prst="circularArrow">
          <a:avLst>
            <a:gd name="adj1" fmla="val 10980"/>
            <a:gd name="adj2" fmla="val 1142322"/>
            <a:gd name="adj3" fmla="val 4500000"/>
            <a:gd name="adj4" fmla="val 10800000"/>
            <a:gd name="adj5" fmla="val 125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EDF9D-E3D8-44B4-8F68-DEB7BCC017B0}">
      <dsp:nvSpPr>
        <dsp:cNvPr id="0" name=""/>
        <dsp:cNvSpPr/>
      </dsp:nvSpPr>
      <dsp:spPr>
        <a:xfrm>
          <a:off x="1347816" y="769946"/>
          <a:ext cx="937515" cy="46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kern="1200" dirty="0"/>
            <a:t>Gross </a:t>
          </a:r>
          <a:r>
            <a:rPr lang="pt-BR" sz="1200" kern="1200" dirty="0" err="1"/>
            <a:t>margin</a:t>
          </a:r>
          <a:r>
            <a:rPr lang="pt-BR" sz="1200" kern="1200" dirty="0"/>
            <a:t> </a:t>
          </a:r>
          <a:r>
            <a:rPr lang="pt-BR" sz="1200" kern="1200" dirty="0" err="1"/>
            <a:t>of</a:t>
          </a:r>
          <a:r>
            <a:rPr lang="pt-BR" sz="1200" kern="1200" dirty="0"/>
            <a:t> 27.3%</a:t>
          </a:r>
        </a:p>
      </dsp:txBody>
      <dsp:txXfrm>
        <a:off x="1347816" y="769946"/>
        <a:ext cx="937515" cy="468645"/>
      </dsp:txXfrm>
    </dsp:sp>
    <dsp:sp modelId="{42BF02EC-8C12-4A84-8760-DDA50C42A090}">
      <dsp:nvSpPr>
        <dsp:cNvPr id="0" name=""/>
        <dsp:cNvSpPr/>
      </dsp:nvSpPr>
      <dsp:spPr>
        <a:xfrm>
          <a:off x="506302" y="1130280"/>
          <a:ext cx="1687147" cy="1687404"/>
        </a:xfrm>
        <a:prstGeom prst="leftCircularArrow">
          <a:avLst>
            <a:gd name="adj1" fmla="val 10980"/>
            <a:gd name="adj2" fmla="val 1142322"/>
            <a:gd name="adj3" fmla="val 6300000"/>
            <a:gd name="adj4" fmla="val 18900000"/>
            <a:gd name="adj5" fmla="val 125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C23187-8929-4785-8A20-0423BE85D175}">
      <dsp:nvSpPr>
        <dsp:cNvPr id="0" name=""/>
        <dsp:cNvSpPr/>
      </dsp:nvSpPr>
      <dsp:spPr>
        <a:xfrm>
          <a:off x="792092" y="1763604"/>
          <a:ext cx="937515" cy="46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kern="1200" dirty="0"/>
            <a:t>Net </a:t>
          </a:r>
          <a:r>
            <a:rPr lang="pt-BR" sz="1200" kern="1200" dirty="0" err="1"/>
            <a:t>Margin</a:t>
          </a:r>
          <a:r>
            <a:rPr lang="pt-BR" sz="1200" kern="1200" dirty="0"/>
            <a:t> </a:t>
          </a:r>
          <a:br>
            <a:rPr lang="pt-BR" sz="1200" kern="1200" dirty="0"/>
          </a:br>
          <a:r>
            <a:rPr lang="pt-BR" sz="1200" kern="1200" dirty="0"/>
            <a:t>-12.6%</a:t>
          </a:r>
        </a:p>
      </dsp:txBody>
      <dsp:txXfrm>
        <a:off x="792092" y="1763604"/>
        <a:ext cx="937515" cy="468645"/>
      </dsp:txXfrm>
    </dsp:sp>
    <dsp:sp modelId="{0C599EE9-5F40-4363-B5AE-4AC6EA5B0D34}">
      <dsp:nvSpPr>
        <dsp:cNvPr id="0" name=""/>
        <dsp:cNvSpPr/>
      </dsp:nvSpPr>
      <dsp:spPr>
        <a:xfrm>
          <a:off x="1094982" y="2215841"/>
          <a:ext cx="1449521" cy="1450102"/>
        </a:xfrm>
        <a:prstGeom prst="blockArc">
          <a:avLst>
            <a:gd name="adj1" fmla="val 13500000"/>
            <a:gd name="adj2" fmla="val 10800000"/>
            <a:gd name="adj3" fmla="val 1274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95AB4D-F066-4305-BC85-D478840697A9}">
      <dsp:nvSpPr>
        <dsp:cNvPr id="0" name=""/>
        <dsp:cNvSpPr/>
      </dsp:nvSpPr>
      <dsp:spPr>
        <a:xfrm>
          <a:off x="1350034" y="2721642"/>
          <a:ext cx="937515" cy="46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kern="1200" dirty="0"/>
            <a:t>EBITDA </a:t>
          </a:r>
          <a:r>
            <a:rPr lang="pt-BR" sz="1200" kern="1200" dirty="0" err="1"/>
            <a:t>Margin</a:t>
          </a:r>
          <a:r>
            <a:rPr lang="pt-BR" sz="1200" kern="1200" dirty="0"/>
            <a:t> </a:t>
          </a:r>
          <a:r>
            <a:rPr lang="pt-BR" sz="1200" kern="1200" dirty="0" err="1"/>
            <a:t>of</a:t>
          </a:r>
          <a:r>
            <a:rPr lang="pt-BR" sz="1200" kern="1200" dirty="0"/>
            <a:t> </a:t>
          </a:r>
          <a:br>
            <a:rPr lang="pt-BR" sz="1200" kern="1200" dirty="0"/>
          </a:br>
          <a:r>
            <a:rPr lang="pt-BR" sz="1200" kern="1200" dirty="0"/>
            <a:t>-7.0%</a:t>
          </a:r>
        </a:p>
      </dsp:txBody>
      <dsp:txXfrm>
        <a:off x="1350034" y="2721642"/>
        <a:ext cx="937515" cy="468645"/>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4" y="3"/>
            <a:ext cx="4279230" cy="339939"/>
          </a:xfrm>
          <a:prstGeom prst="rect">
            <a:avLst/>
          </a:prstGeom>
        </p:spPr>
        <p:txBody>
          <a:bodyPr vert="horz" lIns="91431" tIns="45715" rIns="91431" bIns="45715" rtlCol="0"/>
          <a:lstStyle>
            <a:lvl1pPr algn="l">
              <a:defRPr sz="1200"/>
            </a:lvl1pPr>
          </a:lstStyle>
          <a:p>
            <a:endParaRPr lang="pt-BR" dirty="0"/>
          </a:p>
        </p:txBody>
      </p:sp>
      <p:sp>
        <p:nvSpPr>
          <p:cNvPr id="3" name="Espaço Reservado para Data 2"/>
          <p:cNvSpPr>
            <a:spLocks noGrp="1"/>
          </p:cNvSpPr>
          <p:nvPr>
            <p:ph type="dt" sz="quarter" idx="1"/>
          </p:nvPr>
        </p:nvSpPr>
        <p:spPr>
          <a:xfrm>
            <a:off x="5591130" y="3"/>
            <a:ext cx="4279230" cy="339939"/>
          </a:xfrm>
          <a:prstGeom prst="rect">
            <a:avLst/>
          </a:prstGeom>
        </p:spPr>
        <p:txBody>
          <a:bodyPr vert="horz" lIns="91431" tIns="45715" rIns="91431" bIns="45715" rtlCol="0"/>
          <a:lstStyle>
            <a:lvl1pPr algn="r">
              <a:defRPr sz="1200"/>
            </a:lvl1pPr>
          </a:lstStyle>
          <a:p>
            <a:fld id="{566F94B2-C0E0-4369-ABE1-F952A919791B}" type="datetimeFigureOut">
              <a:rPr lang="pt-BR" smtClean="0"/>
              <a:t>15/05/2025</a:t>
            </a:fld>
            <a:endParaRPr lang="pt-BR" dirty="0"/>
          </a:p>
        </p:txBody>
      </p:sp>
      <p:sp>
        <p:nvSpPr>
          <p:cNvPr id="4" name="Espaço Reservado para Rodapé 3"/>
          <p:cNvSpPr>
            <a:spLocks noGrp="1"/>
          </p:cNvSpPr>
          <p:nvPr>
            <p:ph type="ftr" sz="quarter" idx="2"/>
          </p:nvPr>
        </p:nvSpPr>
        <p:spPr>
          <a:xfrm>
            <a:off x="4" y="6456644"/>
            <a:ext cx="4279230" cy="339938"/>
          </a:xfrm>
          <a:prstGeom prst="rect">
            <a:avLst/>
          </a:prstGeom>
        </p:spPr>
        <p:txBody>
          <a:bodyPr vert="horz" lIns="91431" tIns="45715" rIns="91431" bIns="45715" rtlCol="0" anchor="b"/>
          <a:lstStyle>
            <a:lvl1pPr algn="l">
              <a:defRPr sz="1200"/>
            </a:lvl1pPr>
          </a:lstStyle>
          <a:p>
            <a:endParaRPr lang="pt-BR" dirty="0"/>
          </a:p>
        </p:txBody>
      </p:sp>
      <p:sp>
        <p:nvSpPr>
          <p:cNvPr id="5" name="Espaço Reservado para Número de Slide 4"/>
          <p:cNvSpPr>
            <a:spLocks noGrp="1"/>
          </p:cNvSpPr>
          <p:nvPr>
            <p:ph type="sldNum" sz="quarter" idx="3"/>
          </p:nvPr>
        </p:nvSpPr>
        <p:spPr>
          <a:xfrm>
            <a:off x="5591130" y="6456644"/>
            <a:ext cx="4279230" cy="339938"/>
          </a:xfrm>
          <a:prstGeom prst="rect">
            <a:avLst/>
          </a:prstGeom>
        </p:spPr>
        <p:txBody>
          <a:bodyPr vert="horz" lIns="91431" tIns="45715" rIns="91431" bIns="45715" rtlCol="0" anchor="b"/>
          <a:lstStyle>
            <a:lvl1pPr algn="r">
              <a:defRPr sz="1200"/>
            </a:lvl1pPr>
          </a:lstStyle>
          <a:p>
            <a:fld id="{A853BB77-5668-4635-8F36-7BD91E253826}" type="slidenum">
              <a:rPr lang="pt-BR" smtClean="0"/>
              <a:t>‹nº›</a:t>
            </a:fld>
            <a:endParaRPr lang="pt-BR" dirty="0"/>
          </a:p>
        </p:txBody>
      </p:sp>
    </p:spTree>
    <p:extLst>
      <p:ext uri="{BB962C8B-B14F-4D97-AF65-F5344CB8AC3E}">
        <p14:creationId xmlns:p14="http://schemas.microsoft.com/office/powerpoint/2010/main" val="3397212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1" y="2"/>
            <a:ext cx="4278154" cy="339884"/>
          </a:xfrm>
          <a:prstGeom prst="rect">
            <a:avLst/>
          </a:prstGeom>
        </p:spPr>
        <p:txBody>
          <a:bodyPr vert="horz" lIns="91431" tIns="45715" rIns="91431" bIns="45715" rtlCol="0"/>
          <a:lstStyle>
            <a:lvl1pPr algn="l">
              <a:defRPr sz="1200"/>
            </a:lvl1pPr>
          </a:lstStyle>
          <a:p>
            <a:endParaRPr lang="pt-BR" dirty="0"/>
          </a:p>
        </p:txBody>
      </p:sp>
      <p:sp>
        <p:nvSpPr>
          <p:cNvPr id="3" name="Espaço Reservado para Data 2"/>
          <p:cNvSpPr>
            <a:spLocks noGrp="1"/>
          </p:cNvSpPr>
          <p:nvPr>
            <p:ph type="dt" idx="1"/>
          </p:nvPr>
        </p:nvSpPr>
        <p:spPr>
          <a:xfrm>
            <a:off x="5592225" y="2"/>
            <a:ext cx="4278154" cy="339884"/>
          </a:xfrm>
          <a:prstGeom prst="rect">
            <a:avLst/>
          </a:prstGeom>
        </p:spPr>
        <p:txBody>
          <a:bodyPr vert="horz" lIns="91431" tIns="45715" rIns="91431" bIns="45715" rtlCol="0"/>
          <a:lstStyle>
            <a:lvl1pPr algn="r">
              <a:defRPr sz="1200"/>
            </a:lvl1pPr>
          </a:lstStyle>
          <a:p>
            <a:fld id="{17BFF1AA-E124-4FE4-9108-DBE04640B08B}" type="datetimeFigureOut">
              <a:rPr lang="pt-BR" smtClean="0"/>
              <a:t>15/05/2025</a:t>
            </a:fld>
            <a:endParaRPr lang="pt-BR" dirty="0"/>
          </a:p>
        </p:txBody>
      </p:sp>
      <p:sp>
        <p:nvSpPr>
          <p:cNvPr id="4" name="Espaço Reservado para Imagem de Slide 3"/>
          <p:cNvSpPr>
            <a:spLocks noGrp="1" noRot="1" noChangeAspect="1"/>
          </p:cNvSpPr>
          <p:nvPr>
            <p:ph type="sldImg" idx="2"/>
          </p:nvPr>
        </p:nvSpPr>
        <p:spPr>
          <a:xfrm>
            <a:off x="2670175" y="509588"/>
            <a:ext cx="4532313" cy="2549525"/>
          </a:xfrm>
          <a:prstGeom prst="rect">
            <a:avLst/>
          </a:prstGeom>
          <a:noFill/>
          <a:ln w="12700">
            <a:solidFill>
              <a:prstClr val="black"/>
            </a:solidFill>
          </a:ln>
        </p:spPr>
        <p:txBody>
          <a:bodyPr vert="horz" lIns="91431" tIns="45715" rIns="91431" bIns="45715" rtlCol="0" anchor="ctr"/>
          <a:lstStyle/>
          <a:p>
            <a:endParaRPr lang="pt-BR" dirty="0"/>
          </a:p>
        </p:txBody>
      </p:sp>
      <p:sp>
        <p:nvSpPr>
          <p:cNvPr id="5" name="Espaço Reservado para Anotações 4"/>
          <p:cNvSpPr>
            <a:spLocks noGrp="1"/>
          </p:cNvSpPr>
          <p:nvPr>
            <p:ph type="body" sz="quarter" idx="3"/>
          </p:nvPr>
        </p:nvSpPr>
        <p:spPr>
          <a:xfrm>
            <a:off x="987267" y="3228896"/>
            <a:ext cx="7898130" cy="3058954"/>
          </a:xfrm>
          <a:prstGeom prst="rect">
            <a:avLst/>
          </a:prstGeom>
        </p:spPr>
        <p:txBody>
          <a:bodyPr vert="horz" lIns="91431" tIns="45715" rIns="91431" bIns="45715"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1" y="6456612"/>
            <a:ext cx="4278154" cy="339884"/>
          </a:xfrm>
          <a:prstGeom prst="rect">
            <a:avLst/>
          </a:prstGeom>
        </p:spPr>
        <p:txBody>
          <a:bodyPr vert="horz" lIns="91431" tIns="45715" rIns="91431" bIns="45715"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5592225" y="6456612"/>
            <a:ext cx="4278154" cy="339884"/>
          </a:xfrm>
          <a:prstGeom prst="rect">
            <a:avLst/>
          </a:prstGeom>
        </p:spPr>
        <p:txBody>
          <a:bodyPr vert="horz" lIns="91431" tIns="45715" rIns="91431" bIns="45715" rtlCol="0" anchor="b"/>
          <a:lstStyle>
            <a:lvl1pPr algn="r">
              <a:defRPr sz="1200"/>
            </a:lvl1pPr>
          </a:lstStyle>
          <a:p>
            <a:fld id="{6D8771F2-3C89-47F4-B4FC-9A455FFFC678}" type="slidenum">
              <a:rPr lang="pt-BR" smtClean="0"/>
              <a:t>‹nº›</a:t>
            </a:fld>
            <a:endParaRPr lang="pt-BR" dirty="0"/>
          </a:p>
        </p:txBody>
      </p:sp>
    </p:spTree>
    <p:extLst>
      <p:ext uri="{BB962C8B-B14F-4D97-AF65-F5344CB8AC3E}">
        <p14:creationId xmlns:p14="http://schemas.microsoft.com/office/powerpoint/2010/main" val="3205855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ítulo e subtítulo">
    <p:spTree>
      <p:nvGrpSpPr>
        <p:cNvPr id="1" name="Shape 11"/>
        <p:cNvGrpSpPr/>
        <p:nvPr/>
      </p:nvGrpSpPr>
      <p:grpSpPr>
        <a:xfrm>
          <a:off x="0" y="0"/>
          <a:ext cx="0" cy="0"/>
          <a:chOff x="0" y="0"/>
          <a:chExt cx="0" cy="0"/>
        </a:xfrm>
      </p:grpSpPr>
      <p:sp>
        <p:nvSpPr>
          <p:cNvPr id="12" name="Google Shape;12;p6"/>
          <p:cNvSpPr txBox="1">
            <a:spLocks noGrp="1"/>
          </p:cNvSpPr>
          <p:nvPr>
            <p:ph type="ctrTitle"/>
          </p:nvPr>
        </p:nvSpPr>
        <p:spPr>
          <a:xfrm>
            <a:off x="1714711" y="1371731"/>
            <a:ext cx="8762173" cy="2400529"/>
          </a:xfrm>
          <a:prstGeom prst="rect">
            <a:avLst/>
          </a:prstGeom>
          <a:noFill/>
          <a:ln>
            <a:noFill/>
          </a:ln>
        </p:spPr>
        <p:txBody>
          <a:bodyPr spcFirstLastPara="1" wrap="square" lIns="0" tIns="0" rIns="0" bIns="0" anchor="b" anchorCtr="0">
            <a:normAutofit/>
          </a:bodyPr>
          <a:lstStyle>
            <a:lvl1pPr lvl="0" algn="ctr">
              <a:lnSpc>
                <a:spcPct val="90000"/>
              </a:lnSpc>
              <a:spcBef>
                <a:spcPts val="0"/>
              </a:spcBef>
              <a:spcAft>
                <a:spcPts val="0"/>
              </a:spcAft>
              <a:buClr>
                <a:schemeClr val="dk1"/>
              </a:buClr>
              <a:buSzPts val="6298"/>
              <a:buFont typeface="Calibri"/>
              <a:buNone/>
              <a:defRPr sz="4763" b="1" i="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6"/>
          <p:cNvSpPr txBox="1">
            <a:spLocks noGrp="1"/>
          </p:cNvSpPr>
          <p:nvPr>
            <p:ph type="subTitle" idx="1"/>
          </p:nvPr>
        </p:nvSpPr>
        <p:spPr>
          <a:xfrm>
            <a:off x="1714712" y="3772259"/>
            <a:ext cx="8762173" cy="1028798"/>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dk1"/>
              </a:buClr>
              <a:buSzPts val="2519"/>
              <a:buNone/>
              <a:defRPr sz="2382" b="0" i="0">
                <a:latin typeface="Arial" panose="020B0604020202020204" pitchFamily="34" charset="0"/>
                <a:cs typeface="Arial" panose="020B0604020202020204" pitchFamily="34" charset="0"/>
              </a:defRPr>
            </a:lvl1pPr>
            <a:lvl2pPr lvl="1" algn="ctr">
              <a:lnSpc>
                <a:spcPct val="90000"/>
              </a:lnSpc>
              <a:spcBef>
                <a:spcPts val="500"/>
              </a:spcBef>
              <a:spcAft>
                <a:spcPts val="0"/>
              </a:spcAft>
              <a:buClr>
                <a:schemeClr val="dk1"/>
              </a:buClr>
              <a:buSzPts val="2099"/>
              <a:buNone/>
              <a:defRPr sz="2000"/>
            </a:lvl2pPr>
            <a:lvl3pPr lvl="2" algn="ctr">
              <a:lnSpc>
                <a:spcPct val="90000"/>
              </a:lnSpc>
              <a:spcBef>
                <a:spcPts val="500"/>
              </a:spcBef>
              <a:spcAft>
                <a:spcPts val="0"/>
              </a:spcAft>
              <a:buClr>
                <a:schemeClr val="dk1"/>
              </a:buClr>
              <a:buSzPts val="1889"/>
              <a:buNone/>
              <a:defRPr sz="1799"/>
            </a:lvl3pPr>
            <a:lvl4pPr lvl="3" algn="ctr">
              <a:lnSpc>
                <a:spcPct val="90000"/>
              </a:lnSpc>
              <a:spcBef>
                <a:spcPts val="500"/>
              </a:spcBef>
              <a:spcAft>
                <a:spcPts val="0"/>
              </a:spcAft>
              <a:buClr>
                <a:schemeClr val="dk1"/>
              </a:buClr>
              <a:buSzPts val="1680"/>
              <a:buNone/>
              <a:defRPr sz="1599"/>
            </a:lvl4pPr>
            <a:lvl5pPr lvl="4" algn="ctr">
              <a:lnSpc>
                <a:spcPct val="90000"/>
              </a:lnSpc>
              <a:spcBef>
                <a:spcPts val="500"/>
              </a:spcBef>
              <a:spcAft>
                <a:spcPts val="0"/>
              </a:spcAft>
              <a:buClr>
                <a:schemeClr val="dk1"/>
              </a:buClr>
              <a:buSzPts val="1680"/>
              <a:buNone/>
              <a:defRPr sz="1599"/>
            </a:lvl5pPr>
            <a:lvl6pPr lvl="5" algn="ctr">
              <a:lnSpc>
                <a:spcPct val="90000"/>
              </a:lnSpc>
              <a:spcBef>
                <a:spcPts val="500"/>
              </a:spcBef>
              <a:spcAft>
                <a:spcPts val="0"/>
              </a:spcAft>
              <a:buClr>
                <a:schemeClr val="dk1"/>
              </a:buClr>
              <a:buSzPts val="1680"/>
              <a:buNone/>
              <a:defRPr sz="1599"/>
            </a:lvl6pPr>
            <a:lvl7pPr lvl="6" algn="ctr">
              <a:lnSpc>
                <a:spcPct val="90000"/>
              </a:lnSpc>
              <a:spcBef>
                <a:spcPts val="500"/>
              </a:spcBef>
              <a:spcAft>
                <a:spcPts val="0"/>
              </a:spcAft>
              <a:buClr>
                <a:schemeClr val="dk1"/>
              </a:buClr>
              <a:buSzPts val="1680"/>
              <a:buNone/>
              <a:defRPr sz="1599"/>
            </a:lvl7pPr>
            <a:lvl8pPr lvl="7" algn="ctr">
              <a:lnSpc>
                <a:spcPct val="90000"/>
              </a:lnSpc>
              <a:spcBef>
                <a:spcPts val="500"/>
              </a:spcBef>
              <a:spcAft>
                <a:spcPts val="0"/>
              </a:spcAft>
              <a:buClr>
                <a:schemeClr val="dk1"/>
              </a:buClr>
              <a:buSzPts val="1680"/>
              <a:buNone/>
              <a:defRPr sz="1599"/>
            </a:lvl8pPr>
            <a:lvl9pPr lvl="8" algn="ctr">
              <a:lnSpc>
                <a:spcPct val="90000"/>
              </a:lnSpc>
              <a:spcBef>
                <a:spcPts val="500"/>
              </a:spcBef>
              <a:spcAft>
                <a:spcPts val="0"/>
              </a:spcAft>
              <a:buClr>
                <a:schemeClr val="dk1"/>
              </a:buClr>
              <a:buSzPts val="1680"/>
              <a:buNone/>
              <a:defRPr sz="1599"/>
            </a:lvl9pPr>
          </a:lstStyle>
          <a:p>
            <a:endParaRPr dirty="0"/>
          </a:p>
        </p:txBody>
      </p:sp>
      <p:sp>
        <p:nvSpPr>
          <p:cNvPr id="2" name="Retângulo 1">
            <a:extLst>
              <a:ext uri="{FF2B5EF4-FFF2-40B4-BE49-F238E27FC236}">
                <a16:creationId xmlns:a16="http://schemas.microsoft.com/office/drawing/2014/main" id="{8EC0776E-57C4-420C-B772-1C199670F9C5}"/>
              </a:ext>
            </a:extLst>
          </p:cNvPr>
          <p:cNvSpPr/>
          <p:nvPr userDrawn="1"/>
        </p:nvSpPr>
        <p:spPr>
          <a:xfrm>
            <a:off x="0" y="5999573"/>
            <a:ext cx="12192000" cy="8584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34"/>
          </a:p>
        </p:txBody>
      </p:sp>
      <p:grpSp>
        <p:nvGrpSpPr>
          <p:cNvPr id="7" name="Agrupar 6">
            <a:extLst>
              <a:ext uri="{FF2B5EF4-FFF2-40B4-BE49-F238E27FC236}">
                <a16:creationId xmlns:a16="http://schemas.microsoft.com/office/drawing/2014/main" id="{67B1CF2D-91E8-470B-6550-7DF4547866A7}"/>
              </a:ext>
            </a:extLst>
          </p:cNvPr>
          <p:cNvGrpSpPr/>
          <p:nvPr userDrawn="1"/>
        </p:nvGrpSpPr>
        <p:grpSpPr>
          <a:xfrm>
            <a:off x="1200298" y="6171074"/>
            <a:ext cx="3680471" cy="514399"/>
            <a:chOff x="1260000" y="6478200"/>
            <a:chExt cx="3863536" cy="540000"/>
          </a:xfrm>
        </p:grpSpPr>
        <p:pic>
          <p:nvPicPr>
            <p:cNvPr id="3" name="Imagem 2">
              <a:extLst>
                <a:ext uri="{FF2B5EF4-FFF2-40B4-BE49-F238E27FC236}">
                  <a16:creationId xmlns:a16="http://schemas.microsoft.com/office/drawing/2014/main" id="{A3073AD0-3C81-A1E7-05D6-A7F260FDF5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60000" y="6595028"/>
              <a:ext cx="1764000" cy="307419"/>
            </a:xfrm>
            <a:prstGeom prst="rect">
              <a:avLst/>
            </a:prstGeom>
          </p:spPr>
        </p:pic>
        <p:pic>
          <p:nvPicPr>
            <p:cNvPr id="6" name="Imagem 5">
              <a:extLst>
                <a:ext uri="{FF2B5EF4-FFF2-40B4-BE49-F238E27FC236}">
                  <a16:creationId xmlns:a16="http://schemas.microsoft.com/office/drawing/2014/main" id="{0B810ECC-82E7-667E-77AD-89068FBCDCB3}"/>
                </a:ext>
              </a:extLst>
            </p:cNvPr>
            <p:cNvPicPr>
              <a:picLocks noChangeAspect="1"/>
            </p:cNvPicPr>
            <p:nvPr userDrawn="1"/>
          </p:nvPicPr>
          <p:blipFill>
            <a:blip r:embed="rId3"/>
            <a:stretch>
              <a:fillRect/>
            </a:stretch>
          </p:blipFill>
          <p:spPr>
            <a:xfrm>
              <a:off x="3211644" y="6478200"/>
              <a:ext cx="1911892" cy="540000"/>
            </a:xfrm>
            <a:prstGeom prst="rect">
              <a:avLst/>
            </a:prstGeom>
          </p:spPr>
        </p:pic>
      </p:grpSp>
      <p:pic>
        <p:nvPicPr>
          <p:cNvPr id="4" name="Imagem 3">
            <a:extLst>
              <a:ext uri="{FF2B5EF4-FFF2-40B4-BE49-F238E27FC236}">
                <a16:creationId xmlns:a16="http://schemas.microsoft.com/office/drawing/2014/main" id="{67B6A325-13EE-998F-ACE2-9D5E1CBDC839}"/>
              </a:ext>
            </a:extLst>
          </p:cNvPr>
          <p:cNvPicPr>
            <a:picLocks noChangeAspect="1"/>
          </p:cNvPicPr>
          <p:nvPr userDrawn="1"/>
        </p:nvPicPr>
        <p:blipFill>
          <a:blip r:embed="rId4"/>
          <a:srcRect/>
          <a:stretch/>
        </p:blipFill>
        <p:spPr>
          <a:xfrm>
            <a:off x="6008219" y="6171586"/>
            <a:ext cx="5665071" cy="514399"/>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o e Título Vertical" preserve="1" userDrawn="1">
  <p:cSld name="1_Texto e Título Vertical">
    <p:bg>
      <p:bgPr>
        <a:solidFill>
          <a:schemeClr val="bg1"/>
        </a:solidFill>
        <a:effectLst/>
      </p:bgPr>
    </p:bg>
    <p:spTree>
      <p:nvGrpSpPr>
        <p:cNvPr id="1" name="Shape 74"/>
        <p:cNvGrpSpPr/>
        <p:nvPr/>
      </p:nvGrpSpPr>
      <p:grpSpPr>
        <a:xfrm>
          <a:off x="0" y="0"/>
          <a:ext cx="0" cy="0"/>
          <a:chOff x="0" y="0"/>
          <a:chExt cx="0" cy="0"/>
        </a:xfrm>
      </p:grpSpPr>
      <p:grpSp>
        <p:nvGrpSpPr>
          <p:cNvPr id="13" name="Agrupar 12">
            <a:extLst>
              <a:ext uri="{FF2B5EF4-FFF2-40B4-BE49-F238E27FC236}">
                <a16:creationId xmlns:a16="http://schemas.microsoft.com/office/drawing/2014/main" id="{6915226D-BB26-9C14-395B-6FE16030F4A0}"/>
              </a:ext>
            </a:extLst>
          </p:cNvPr>
          <p:cNvGrpSpPr/>
          <p:nvPr userDrawn="1"/>
        </p:nvGrpSpPr>
        <p:grpSpPr>
          <a:xfrm>
            <a:off x="-1" y="0"/>
            <a:ext cx="12192002" cy="6858000"/>
            <a:chOff x="-1" y="0"/>
            <a:chExt cx="12798427" cy="7199313"/>
          </a:xfrm>
        </p:grpSpPr>
        <p:sp>
          <p:nvSpPr>
            <p:cNvPr id="9" name="Retângulo 8">
              <a:extLst>
                <a:ext uri="{FF2B5EF4-FFF2-40B4-BE49-F238E27FC236}">
                  <a16:creationId xmlns:a16="http://schemas.microsoft.com/office/drawing/2014/main" id="{76694B79-1AD0-72BB-D133-CD216289CB76}"/>
                </a:ext>
              </a:extLst>
            </p:cNvPr>
            <p:cNvSpPr/>
            <p:nvPr userDrawn="1"/>
          </p:nvSpPr>
          <p:spPr>
            <a:xfrm>
              <a:off x="0" y="0"/>
              <a:ext cx="12798425" cy="7199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34"/>
            </a:p>
          </p:txBody>
        </p:sp>
        <p:pic>
          <p:nvPicPr>
            <p:cNvPr id="5" name="Imagem 4">
              <a:extLst>
                <a:ext uri="{FF2B5EF4-FFF2-40B4-BE49-F238E27FC236}">
                  <a16:creationId xmlns:a16="http://schemas.microsoft.com/office/drawing/2014/main" id="{32D9F87D-A862-D911-C62E-516FF69AC9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798425" cy="1999753"/>
            </a:xfrm>
            <a:prstGeom prst="rect">
              <a:avLst/>
            </a:prstGeom>
          </p:spPr>
        </p:pic>
        <p:pic>
          <p:nvPicPr>
            <p:cNvPr id="7" name="Imagem 6">
              <a:extLst>
                <a:ext uri="{FF2B5EF4-FFF2-40B4-BE49-F238E27FC236}">
                  <a16:creationId xmlns:a16="http://schemas.microsoft.com/office/drawing/2014/main" id="{D96E5A65-AABC-3A65-F3A0-52791D3955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599511"/>
              <a:ext cx="12798426" cy="1599802"/>
            </a:xfrm>
            <a:prstGeom prst="rect">
              <a:avLst/>
            </a:prstGeom>
          </p:spPr>
        </p:pic>
        <p:pic>
          <p:nvPicPr>
            <p:cNvPr id="8" name="Imagem 7">
              <a:extLst>
                <a:ext uri="{FF2B5EF4-FFF2-40B4-BE49-F238E27FC236}">
                  <a16:creationId xmlns:a16="http://schemas.microsoft.com/office/drawing/2014/main" id="{A44D05F0-B10E-7277-6821-D817D11CD5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060000" y="2339655"/>
              <a:ext cx="35526" cy="2700000"/>
            </a:xfrm>
            <a:prstGeom prst="rect">
              <a:avLst/>
            </a:prstGeom>
          </p:spPr>
        </p:pic>
      </p:grpSp>
      <p:sp>
        <p:nvSpPr>
          <p:cNvPr id="6" name="Espaço Reservado para Texto 5">
            <a:extLst>
              <a:ext uri="{FF2B5EF4-FFF2-40B4-BE49-F238E27FC236}">
                <a16:creationId xmlns:a16="http://schemas.microsoft.com/office/drawing/2014/main" id="{E2B6542B-BB62-7687-4FCE-48638D88C692}"/>
              </a:ext>
            </a:extLst>
          </p:cNvPr>
          <p:cNvSpPr>
            <a:spLocks noGrp="1"/>
          </p:cNvSpPr>
          <p:nvPr>
            <p:ph type="body" sz="quarter" idx="10"/>
          </p:nvPr>
        </p:nvSpPr>
        <p:spPr>
          <a:xfrm>
            <a:off x="7201786" y="0"/>
            <a:ext cx="3429422" cy="6858000"/>
          </a:xfrm>
        </p:spPr>
        <p:txBody>
          <a:bodyPr anchor="ctr" anchorCtr="0">
            <a:noAutofit/>
          </a:bodyPr>
          <a:lstStyle>
            <a:lvl1pPr marL="0" indent="0" algn="r">
              <a:lnSpc>
                <a:spcPct val="100000"/>
              </a:lnSpc>
              <a:spcBef>
                <a:spcPts val="0"/>
              </a:spcBef>
              <a:buNone/>
              <a:defRPr sz="1429" b="0" i="0">
                <a:latin typeface="Arial" panose="020B0604020202020204" pitchFamily="34" charset="0"/>
                <a:cs typeface="Arial" panose="020B0604020202020204" pitchFamily="34" charset="0"/>
              </a:defRPr>
            </a:lvl1pPr>
            <a:lvl2pPr marL="500919" indent="0" algn="r">
              <a:buNone/>
              <a:defRPr sz="1429" b="0" i="0">
                <a:latin typeface="Arial" panose="020B0604020202020204" pitchFamily="34" charset="0"/>
                <a:cs typeface="Arial" panose="020B0604020202020204" pitchFamily="34" charset="0"/>
              </a:defRPr>
            </a:lvl2pPr>
            <a:lvl3pPr marL="961854" indent="0" algn="r">
              <a:buNone/>
              <a:defRPr sz="1429" b="0" i="0">
                <a:latin typeface="Arial" panose="020B0604020202020204" pitchFamily="34" charset="0"/>
                <a:cs typeface="Arial" panose="020B0604020202020204" pitchFamily="34" charset="0"/>
              </a:defRPr>
            </a:lvl3pPr>
            <a:lvl4pPr marL="1410085" indent="0" algn="r">
              <a:buNone/>
              <a:defRPr sz="1429" b="0" i="0">
                <a:latin typeface="Arial" panose="020B0604020202020204" pitchFamily="34" charset="0"/>
                <a:cs typeface="Arial" panose="020B0604020202020204" pitchFamily="34" charset="0"/>
              </a:defRPr>
            </a:lvl4pPr>
            <a:lvl5pPr marL="1845614" indent="0" algn="r">
              <a:buNone/>
              <a:defRPr sz="1429" b="0" i="0">
                <a:latin typeface="Arial" panose="020B0604020202020204" pitchFamily="34" charset="0"/>
                <a:cs typeface="Arial" panose="020B0604020202020204" pitchFamily="34" charset="0"/>
              </a:defRPr>
            </a:lvl5pPr>
          </a:lstStyle>
          <a:p>
            <a:pPr lvl="0"/>
            <a:endParaRPr lang="pt-BR" dirty="0"/>
          </a:p>
        </p:txBody>
      </p:sp>
      <p:grpSp>
        <p:nvGrpSpPr>
          <p:cNvPr id="12" name="Agrupar 11">
            <a:extLst>
              <a:ext uri="{FF2B5EF4-FFF2-40B4-BE49-F238E27FC236}">
                <a16:creationId xmlns:a16="http://schemas.microsoft.com/office/drawing/2014/main" id="{AA034207-C92C-C19D-B2F3-2482D388F6C2}"/>
              </a:ext>
            </a:extLst>
          </p:cNvPr>
          <p:cNvGrpSpPr/>
          <p:nvPr userDrawn="1"/>
        </p:nvGrpSpPr>
        <p:grpSpPr>
          <a:xfrm>
            <a:off x="1560792" y="2914928"/>
            <a:ext cx="4007598" cy="1379352"/>
            <a:chOff x="1638425" y="3060000"/>
            <a:chExt cx="4206934" cy="1448000"/>
          </a:xfrm>
        </p:grpSpPr>
        <p:pic>
          <p:nvPicPr>
            <p:cNvPr id="3" name="Imagem 2">
              <a:extLst>
                <a:ext uri="{FF2B5EF4-FFF2-40B4-BE49-F238E27FC236}">
                  <a16:creationId xmlns:a16="http://schemas.microsoft.com/office/drawing/2014/main" id="{60AC8087-9E37-D3B3-3FD0-7FA7C3F25D5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638425" y="3060000"/>
              <a:ext cx="4151212" cy="1440000"/>
            </a:xfrm>
            <a:prstGeom prst="rect">
              <a:avLst/>
            </a:prstGeom>
          </p:spPr>
        </p:pic>
        <p:pic>
          <p:nvPicPr>
            <p:cNvPr id="11" name="Imagem 10">
              <a:extLst>
                <a:ext uri="{FF2B5EF4-FFF2-40B4-BE49-F238E27FC236}">
                  <a16:creationId xmlns:a16="http://schemas.microsoft.com/office/drawing/2014/main" id="{D035E584-9497-895E-4E24-E4817563BDA2}"/>
                </a:ext>
              </a:extLst>
            </p:cNvPr>
            <p:cNvPicPr>
              <a:picLocks noChangeAspect="1"/>
            </p:cNvPicPr>
            <p:nvPr userDrawn="1"/>
          </p:nvPicPr>
          <p:blipFill>
            <a:blip r:embed="rId6"/>
            <a:stretch>
              <a:fillRect/>
            </a:stretch>
          </p:blipFill>
          <p:spPr>
            <a:xfrm>
              <a:off x="3981510" y="4220000"/>
              <a:ext cx="1863849" cy="288000"/>
            </a:xfrm>
            <a:prstGeom prst="rect">
              <a:avLst/>
            </a:prstGeom>
          </p:spPr>
        </p:pic>
      </p:grpSp>
    </p:spTree>
    <p:extLst>
      <p:ext uri="{BB962C8B-B14F-4D97-AF65-F5344CB8AC3E}">
        <p14:creationId xmlns:p14="http://schemas.microsoft.com/office/powerpoint/2010/main" val="3504372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1.xml"/><Relationship Id="rId4" Type="http://schemas.openxmlformats.org/officeDocument/2006/relationships/image" Target="../media/image3.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7" name="Agrupar 16">
            <a:extLst>
              <a:ext uri="{FF2B5EF4-FFF2-40B4-BE49-F238E27FC236}">
                <a16:creationId xmlns:a16="http://schemas.microsoft.com/office/drawing/2014/main" id="{C164A50F-F77D-460B-B55B-6142C9AF099A}"/>
              </a:ext>
            </a:extLst>
          </p:cNvPr>
          <p:cNvGrpSpPr/>
          <p:nvPr userDrawn="1"/>
        </p:nvGrpSpPr>
        <p:grpSpPr>
          <a:xfrm>
            <a:off x="0" y="0"/>
            <a:ext cx="12192000" cy="6866389"/>
            <a:chOff x="0" y="0"/>
            <a:chExt cx="9144000" cy="6866389"/>
          </a:xfrm>
        </p:grpSpPr>
        <p:pic>
          <p:nvPicPr>
            <p:cNvPr id="18" name="Imagem 17">
              <a:extLst>
                <a:ext uri="{FF2B5EF4-FFF2-40B4-BE49-F238E27FC236}">
                  <a16:creationId xmlns:a16="http://schemas.microsoft.com/office/drawing/2014/main" id="{75BE57D0-A4F7-41EB-B9DA-A18F3DAC8A24}"/>
                </a:ext>
              </a:extLst>
            </p:cNvPr>
            <p:cNvPicPr>
              <a:picLocks noChangeAspect="1"/>
            </p:cNvPicPr>
            <p:nvPr/>
          </p:nvPicPr>
          <p:blipFill rotWithShape="1">
            <a:blip r:embed="rId2"/>
            <a:srcRect t="31764" r="1594" b="46068"/>
            <a:stretch/>
          </p:blipFill>
          <p:spPr>
            <a:xfrm>
              <a:off x="0" y="0"/>
              <a:ext cx="9144000" cy="1098958"/>
            </a:xfrm>
            <a:prstGeom prst="rect">
              <a:avLst/>
            </a:prstGeom>
          </p:spPr>
        </p:pic>
        <p:pic>
          <p:nvPicPr>
            <p:cNvPr id="19" name="Imagem 18">
              <a:extLst>
                <a:ext uri="{FF2B5EF4-FFF2-40B4-BE49-F238E27FC236}">
                  <a16:creationId xmlns:a16="http://schemas.microsoft.com/office/drawing/2014/main" id="{70191FBF-4760-4DCB-96C1-55A85968016C}"/>
                </a:ext>
              </a:extLst>
            </p:cNvPr>
            <p:cNvPicPr>
              <a:picLocks noChangeAspect="1"/>
            </p:cNvPicPr>
            <p:nvPr/>
          </p:nvPicPr>
          <p:blipFill rotWithShape="1">
            <a:blip r:embed="rId3"/>
            <a:srcRect l="10435" t="8563" r="75797" b="81126"/>
            <a:stretch/>
          </p:blipFill>
          <p:spPr>
            <a:xfrm>
              <a:off x="6467061" y="583096"/>
              <a:ext cx="2203172" cy="927652"/>
            </a:xfrm>
            <a:prstGeom prst="rect">
              <a:avLst/>
            </a:prstGeom>
          </p:spPr>
        </p:pic>
        <p:pic>
          <p:nvPicPr>
            <p:cNvPr id="20" name="Imagem 19">
              <a:extLst>
                <a:ext uri="{FF2B5EF4-FFF2-40B4-BE49-F238E27FC236}">
                  <a16:creationId xmlns:a16="http://schemas.microsoft.com/office/drawing/2014/main" id="{17DB8415-5745-4B8A-B8BA-0A8259B55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13787"/>
              <a:ext cx="9144000" cy="552602"/>
            </a:xfrm>
            <a:prstGeom prst="rect">
              <a:avLst/>
            </a:prstGeom>
          </p:spPr>
        </p:pic>
      </p:grpSp>
      <p:sp>
        <p:nvSpPr>
          <p:cNvPr id="6" name="Espaço Reservado para Número de Slide 5"/>
          <p:cNvSpPr txBox="1">
            <a:spLocks/>
          </p:cNvSpPr>
          <p:nvPr userDrawn="1"/>
        </p:nvSpPr>
        <p:spPr>
          <a:xfrm>
            <a:off x="0" y="6597352"/>
            <a:ext cx="1103445" cy="260672"/>
          </a:xfrm>
          <a:prstGeom prst="rect">
            <a:avLst/>
          </a:prstGeom>
        </p:spPr>
        <p:txBody>
          <a:bodyPr vert="horz" lIns="51435" tIns="25718" rIns="51435" bIns="25718" rtlCol="0" anchor="ctr"/>
          <a:lstStyle>
            <a:defPPr>
              <a:defRPr lang="pt-BR"/>
            </a:defPPr>
            <a:lvl1pPr marL="0" algn="r" defTabSz="914400" rtl="0" eaLnBrk="1" latinLnBrk="0" hangingPunct="1">
              <a:defRPr sz="900" kern="1200">
                <a:solidFill>
                  <a:schemeClr val="bg1">
                    <a:lumMod val="9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81953A-1F95-40D7-9D2E-7067F72EABD6}" type="slidenum">
              <a:rPr lang="pt-BR" sz="750" b="1" smtClean="0"/>
              <a:pPr/>
              <a:t>‹nº›</a:t>
            </a:fld>
            <a:endParaRPr lang="pt-BR" sz="750" b="1" dirty="0"/>
          </a:p>
        </p:txBody>
      </p:sp>
    </p:spTree>
    <p:extLst>
      <p:ext uri="{BB962C8B-B14F-4D97-AF65-F5344CB8AC3E}">
        <p14:creationId xmlns:p14="http://schemas.microsoft.com/office/powerpoint/2010/main" val="1327776097"/>
      </p:ext>
    </p:extLst>
  </p:cSld>
  <p:clrMap bg1="lt1" tx1="dk1" bg2="lt2" tx2="dk2" accent1="accent1" accent2="accent2" accent3="accent3" accent4="accent4" accent5="accent5" accent6="accent6" hlink="hlink" folHlink="folHlink"/>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pic>
        <p:nvPicPr>
          <p:cNvPr id="3" name="Imagem 2">
            <a:extLst>
              <a:ext uri="{FF2B5EF4-FFF2-40B4-BE49-F238E27FC236}">
                <a16:creationId xmlns:a16="http://schemas.microsoft.com/office/drawing/2014/main" id="{00169EB3-602C-B9AE-1606-647D8DB5881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44921" y="0"/>
            <a:ext cx="6147079" cy="1714664"/>
          </a:xfrm>
          <a:prstGeom prst="rect">
            <a:avLst/>
          </a:prstGeom>
        </p:spPr>
      </p:pic>
      <p:pic>
        <p:nvPicPr>
          <p:cNvPr id="8" name="Imagem 7">
            <a:extLst>
              <a:ext uri="{FF2B5EF4-FFF2-40B4-BE49-F238E27FC236}">
                <a16:creationId xmlns:a16="http://schemas.microsoft.com/office/drawing/2014/main" id="{D0A151B3-0F5C-4423-AED5-B1AEFB19133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 y="4286005"/>
            <a:ext cx="4501117" cy="2571995"/>
          </a:xfrm>
          <a:prstGeom prst="rect">
            <a:avLst/>
          </a:prstGeom>
        </p:spPr>
      </p:pic>
      <p:sp>
        <p:nvSpPr>
          <p:cNvPr id="6" name="Google Shape;6;p5"/>
          <p:cNvSpPr txBox="1">
            <a:spLocks noGrp="1"/>
          </p:cNvSpPr>
          <p:nvPr>
            <p:ph type="title"/>
          </p:nvPr>
        </p:nvSpPr>
        <p:spPr>
          <a:xfrm>
            <a:off x="685884" y="685866"/>
            <a:ext cx="10819826" cy="1028798"/>
          </a:xfrm>
          <a:prstGeom prst="rect">
            <a:avLst/>
          </a:prstGeom>
          <a:noFill/>
          <a:ln>
            <a:noFill/>
          </a:ln>
        </p:spPr>
        <p:txBody>
          <a:bodyPr spcFirstLastPara="1" wrap="square" lIns="0" tIns="0" rIns="0" bIns="0" anchor="ctr" anchorCtr="0">
            <a:normAutofit/>
          </a:bodyPr>
          <a:lstStyle>
            <a:lvl1pPr marR="0" lvl="0" algn="l" rtl="0">
              <a:lnSpc>
                <a:spcPct val="90000"/>
              </a:lnSpc>
              <a:spcBef>
                <a:spcPts val="0"/>
              </a:spcBef>
              <a:spcAft>
                <a:spcPts val="0"/>
              </a:spcAft>
              <a:buClr>
                <a:schemeClr val="dk1"/>
              </a:buClr>
              <a:buSzPts val="4619"/>
              <a:buFont typeface="Calibri"/>
              <a:buNone/>
              <a:defRPr sz="4619"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5"/>
          <p:cNvSpPr txBox="1">
            <a:spLocks noGrp="1"/>
          </p:cNvSpPr>
          <p:nvPr>
            <p:ph type="body" idx="1"/>
          </p:nvPr>
        </p:nvSpPr>
        <p:spPr>
          <a:xfrm>
            <a:off x="685885" y="1886130"/>
            <a:ext cx="10819825" cy="3429327"/>
          </a:xfrm>
          <a:prstGeom prst="rect">
            <a:avLst/>
          </a:prstGeom>
          <a:noFill/>
          <a:ln>
            <a:noFill/>
          </a:ln>
        </p:spPr>
        <p:txBody>
          <a:bodyPr spcFirstLastPara="1" wrap="square" lIns="0" tIns="0" rIns="0" bIns="0" anchor="t" anchorCtr="0">
            <a:normAutofit/>
          </a:bodyPr>
          <a:lstStyle>
            <a:lvl1pPr marL="457200" marR="0" lvl="0" indent="-415226" algn="l" rtl="0">
              <a:lnSpc>
                <a:spcPct val="90000"/>
              </a:lnSpc>
              <a:spcBef>
                <a:spcPts val="1050"/>
              </a:spcBef>
              <a:spcAft>
                <a:spcPts val="0"/>
              </a:spcAft>
              <a:buClr>
                <a:schemeClr val="dk1"/>
              </a:buClr>
              <a:buSzPts val="2939"/>
              <a:buFont typeface="Arial"/>
              <a:buChar char="•"/>
              <a:defRPr sz="2939" b="0" i="0" u="none" strike="noStrike" cap="none">
                <a:solidFill>
                  <a:schemeClr val="dk1"/>
                </a:solidFill>
                <a:latin typeface="Calibri"/>
                <a:ea typeface="Calibri"/>
                <a:cs typeface="Calibri"/>
                <a:sym typeface="Calibri"/>
              </a:defRPr>
            </a:lvl1pPr>
            <a:lvl2pPr marL="914400" marR="0" lvl="1" indent="-388556" algn="l" rtl="0">
              <a:lnSpc>
                <a:spcPct val="90000"/>
              </a:lnSpc>
              <a:spcBef>
                <a:spcPts val="525"/>
              </a:spcBef>
              <a:spcAft>
                <a:spcPts val="0"/>
              </a:spcAft>
              <a:buClr>
                <a:schemeClr val="dk1"/>
              </a:buClr>
              <a:buSzPts val="2519"/>
              <a:buFont typeface="Arial"/>
              <a:buChar char="•"/>
              <a:defRPr sz="2519" b="0" i="0" u="none" strike="noStrike" cap="none">
                <a:solidFill>
                  <a:schemeClr val="dk1"/>
                </a:solidFill>
                <a:latin typeface="Calibri"/>
                <a:ea typeface="Calibri"/>
                <a:cs typeface="Calibri"/>
                <a:sym typeface="Calibri"/>
              </a:defRPr>
            </a:lvl2pPr>
            <a:lvl3pPr marL="1371600" marR="0" lvl="2" indent="-361886" algn="l" rtl="0">
              <a:lnSpc>
                <a:spcPct val="90000"/>
              </a:lnSpc>
              <a:spcBef>
                <a:spcPts val="525"/>
              </a:spcBef>
              <a:spcAft>
                <a:spcPts val="0"/>
              </a:spcAft>
              <a:buClr>
                <a:schemeClr val="dk1"/>
              </a:buClr>
              <a:buSzPts val="2099"/>
              <a:buFont typeface="Arial"/>
              <a:buChar char="•"/>
              <a:defRPr sz="2099" b="0" i="0" u="none" strike="noStrike" cap="none">
                <a:solidFill>
                  <a:schemeClr val="dk1"/>
                </a:solidFill>
                <a:latin typeface="Calibri"/>
                <a:ea typeface="Calibri"/>
                <a:cs typeface="Calibri"/>
                <a:sym typeface="Calibri"/>
              </a:defRPr>
            </a:lvl3pPr>
            <a:lvl4pPr marL="1828800" marR="0" lvl="3" indent="-348551" algn="l" rtl="0">
              <a:lnSpc>
                <a:spcPct val="90000"/>
              </a:lnSpc>
              <a:spcBef>
                <a:spcPts val="525"/>
              </a:spcBef>
              <a:spcAft>
                <a:spcPts val="0"/>
              </a:spcAft>
              <a:buClr>
                <a:schemeClr val="dk1"/>
              </a:buClr>
              <a:buSzPts val="1889"/>
              <a:buFont typeface="Arial"/>
              <a:buChar char="•"/>
              <a:defRPr sz="1889" b="0" i="0" u="none" strike="noStrike" cap="none">
                <a:solidFill>
                  <a:schemeClr val="dk1"/>
                </a:solidFill>
                <a:latin typeface="Calibri"/>
                <a:ea typeface="Calibri"/>
                <a:cs typeface="Calibri"/>
                <a:sym typeface="Calibri"/>
              </a:defRPr>
            </a:lvl4pPr>
            <a:lvl5pPr marL="2286000" marR="0" lvl="4" indent="-348551" algn="l" rtl="0">
              <a:lnSpc>
                <a:spcPct val="90000"/>
              </a:lnSpc>
              <a:spcBef>
                <a:spcPts val="525"/>
              </a:spcBef>
              <a:spcAft>
                <a:spcPts val="0"/>
              </a:spcAft>
              <a:buClr>
                <a:schemeClr val="dk1"/>
              </a:buClr>
              <a:buSzPts val="1889"/>
              <a:buFont typeface="Arial"/>
              <a:buChar char="•"/>
              <a:defRPr sz="1889" b="0" i="0" u="none" strike="noStrike" cap="none">
                <a:solidFill>
                  <a:schemeClr val="dk1"/>
                </a:solidFill>
                <a:latin typeface="Calibri"/>
                <a:ea typeface="Calibri"/>
                <a:cs typeface="Calibri"/>
                <a:sym typeface="Calibri"/>
              </a:defRPr>
            </a:lvl5pPr>
            <a:lvl6pPr marL="2743200" marR="0" lvl="5" indent="-348551" algn="l" rtl="0">
              <a:lnSpc>
                <a:spcPct val="90000"/>
              </a:lnSpc>
              <a:spcBef>
                <a:spcPts val="525"/>
              </a:spcBef>
              <a:spcAft>
                <a:spcPts val="0"/>
              </a:spcAft>
              <a:buClr>
                <a:schemeClr val="dk1"/>
              </a:buClr>
              <a:buSzPts val="1889"/>
              <a:buFont typeface="Arial"/>
              <a:buChar char="•"/>
              <a:defRPr sz="1889" b="0" i="0" u="none" strike="noStrike" cap="none">
                <a:solidFill>
                  <a:schemeClr val="dk1"/>
                </a:solidFill>
                <a:latin typeface="Calibri"/>
                <a:ea typeface="Calibri"/>
                <a:cs typeface="Calibri"/>
                <a:sym typeface="Calibri"/>
              </a:defRPr>
            </a:lvl6pPr>
            <a:lvl7pPr marL="3200400" marR="0" lvl="6" indent="-348551" algn="l" rtl="0">
              <a:lnSpc>
                <a:spcPct val="90000"/>
              </a:lnSpc>
              <a:spcBef>
                <a:spcPts val="525"/>
              </a:spcBef>
              <a:spcAft>
                <a:spcPts val="0"/>
              </a:spcAft>
              <a:buClr>
                <a:schemeClr val="dk1"/>
              </a:buClr>
              <a:buSzPts val="1889"/>
              <a:buFont typeface="Arial"/>
              <a:buChar char="•"/>
              <a:defRPr sz="1889" b="0" i="0" u="none" strike="noStrike" cap="none">
                <a:solidFill>
                  <a:schemeClr val="dk1"/>
                </a:solidFill>
                <a:latin typeface="Calibri"/>
                <a:ea typeface="Calibri"/>
                <a:cs typeface="Calibri"/>
                <a:sym typeface="Calibri"/>
              </a:defRPr>
            </a:lvl7pPr>
            <a:lvl8pPr marL="3657600" marR="0" lvl="7" indent="-348551" algn="l" rtl="0">
              <a:lnSpc>
                <a:spcPct val="90000"/>
              </a:lnSpc>
              <a:spcBef>
                <a:spcPts val="525"/>
              </a:spcBef>
              <a:spcAft>
                <a:spcPts val="0"/>
              </a:spcAft>
              <a:buClr>
                <a:schemeClr val="dk1"/>
              </a:buClr>
              <a:buSzPts val="1889"/>
              <a:buFont typeface="Arial"/>
              <a:buChar char="•"/>
              <a:defRPr sz="1889" b="0" i="0" u="none" strike="noStrike" cap="none">
                <a:solidFill>
                  <a:schemeClr val="dk1"/>
                </a:solidFill>
                <a:latin typeface="Calibri"/>
                <a:ea typeface="Calibri"/>
                <a:cs typeface="Calibri"/>
                <a:sym typeface="Calibri"/>
              </a:defRPr>
            </a:lvl8pPr>
            <a:lvl9pPr marL="4114800" marR="0" lvl="8" indent="-348551" algn="l" rtl="0">
              <a:lnSpc>
                <a:spcPct val="90000"/>
              </a:lnSpc>
              <a:spcBef>
                <a:spcPts val="525"/>
              </a:spcBef>
              <a:spcAft>
                <a:spcPts val="0"/>
              </a:spcAft>
              <a:buClr>
                <a:schemeClr val="dk1"/>
              </a:buClr>
              <a:buSzPts val="1889"/>
              <a:buFont typeface="Arial"/>
              <a:buChar char="•"/>
              <a:defRPr sz="1889" b="0" i="0" u="none" strike="noStrike" cap="none">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6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em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4.emf"/><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unicasamoveis.com.br/ri" TargetMode="External"/><Relationship Id="rId2" Type="http://schemas.openxmlformats.org/officeDocument/2006/relationships/hyperlink" Target="mailto:dri@unicasamoveis.com.b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C6FEF2B-2E7D-922F-8AA3-4BB37542DDAC}"/>
              </a:ext>
            </a:extLst>
          </p:cNvPr>
          <p:cNvSpPr txBox="1"/>
          <p:nvPr/>
        </p:nvSpPr>
        <p:spPr>
          <a:xfrm>
            <a:off x="3107668" y="2067240"/>
            <a:ext cx="5976664" cy="1361760"/>
          </a:xfrm>
          <a:prstGeom prst="rect">
            <a:avLst/>
          </a:prstGeom>
          <a:noFill/>
        </p:spPr>
        <p:txBody>
          <a:bodyPr wrap="square" lIns="68427" tIns="34215" rIns="68427" bIns="34215" rtlCol="0">
            <a:spAutoFit/>
          </a:bodyPr>
          <a:lstStyle/>
          <a:p>
            <a:pPr algn="ctr"/>
            <a:r>
              <a:rPr lang="pt-BR" sz="2100" b="1" i="1" dirty="0" err="1"/>
              <a:t>Results</a:t>
            </a:r>
            <a:r>
              <a:rPr lang="pt-BR" sz="2100" b="1" i="1" dirty="0"/>
              <a:t> </a:t>
            </a:r>
            <a:r>
              <a:rPr lang="pt-BR" sz="2100" b="1" i="1" dirty="0" err="1"/>
              <a:t>Presentation</a:t>
            </a:r>
            <a:r>
              <a:rPr lang="pt-BR" sz="2100" b="1" i="1" dirty="0"/>
              <a:t> 1Q25</a:t>
            </a:r>
          </a:p>
          <a:p>
            <a:pPr algn="ctr"/>
            <a:endParaRPr lang="pt-BR" sz="2100" b="1" i="1" dirty="0"/>
          </a:p>
          <a:p>
            <a:pPr algn="ctr"/>
            <a:r>
              <a:rPr lang="pt-BR" sz="2100" b="1" i="1" dirty="0"/>
              <a:t>Date: 05/15/2025</a:t>
            </a:r>
          </a:p>
          <a:p>
            <a:pPr algn="ctr"/>
            <a:r>
              <a:rPr lang="pt-BR" sz="2100" b="1" i="1" dirty="0"/>
              <a:t>12:00 PM (US ET)</a:t>
            </a:r>
          </a:p>
        </p:txBody>
      </p:sp>
    </p:spTree>
    <p:extLst>
      <p:ext uri="{BB962C8B-B14F-4D97-AF65-F5344CB8AC3E}">
        <p14:creationId xmlns:p14="http://schemas.microsoft.com/office/powerpoint/2010/main" val="4024451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7D01-E398-144E-42E0-77EA7CD0EAB7}"/>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B2A2EC09-09B2-464D-940A-CE0043A44F95}"/>
              </a:ext>
            </a:extLst>
          </p:cNvPr>
          <p:cNvSpPr txBox="1"/>
          <p:nvPr/>
        </p:nvSpPr>
        <p:spPr>
          <a:xfrm>
            <a:off x="263352" y="260648"/>
            <a:ext cx="4608512" cy="376875"/>
          </a:xfrm>
          <a:prstGeom prst="rect">
            <a:avLst/>
          </a:prstGeom>
          <a:noFill/>
        </p:spPr>
        <p:txBody>
          <a:bodyPr wrap="square" lIns="68427" tIns="34215" rIns="68427" bIns="34215" rtlCol="0">
            <a:spAutoFit/>
          </a:bodyPr>
          <a:lstStyle/>
          <a:p>
            <a:r>
              <a:rPr lang="pt-BR" sz="2000" b="1" dirty="0" err="1"/>
              <a:t>Instructions</a:t>
            </a:r>
            <a:endParaRPr lang="pt-BR" sz="2000" b="1" dirty="0"/>
          </a:p>
        </p:txBody>
      </p:sp>
      <p:sp>
        <p:nvSpPr>
          <p:cNvPr id="3" name="Retângulo 2">
            <a:extLst>
              <a:ext uri="{FF2B5EF4-FFF2-40B4-BE49-F238E27FC236}">
                <a16:creationId xmlns:a16="http://schemas.microsoft.com/office/drawing/2014/main" id="{98199CB4-835A-543B-FE8B-4F521E883807}"/>
              </a:ext>
            </a:extLst>
          </p:cNvPr>
          <p:cNvSpPr/>
          <p:nvPr/>
        </p:nvSpPr>
        <p:spPr>
          <a:xfrm>
            <a:off x="2711624" y="1484784"/>
            <a:ext cx="6768752" cy="2523768"/>
          </a:xfrm>
          <a:prstGeom prst="rect">
            <a:avLst/>
          </a:prstGeom>
        </p:spPr>
        <p:txBody>
          <a:bodyPr wrap="square">
            <a:spAutoFit/>
          </a:bodyPr>
          <a:lstStyle/>
          <a:p>
            <a:pPr algn="just"/>
            <a:r>
              <a:rPr lang="en-US" sz="1600" b="1" dirty="0">
                <a:solidFill>
                  <a:srgbClr val="575757"/>
                </a:solidFill>
                <a:latin typeface="Calibri" pitchFamily="34" charset="0"/>
                <a:cs typeface="Calibri" pitchFamily="34" charset="0"/>
              </a:rPr>
              <a:t>This conference will be in Portuguese, with simultaneous translation into English.</a:t>
            </a:r>
            <a:endParaRPr lang="pt-BR" sz="1600" b="1" dirty="0">
              <a:solidFill>
                <a:srgbClr val="575757"/>
              </a:solidFill>
              <a:latin typeface="Calibri" pitchFamily="34" charset="0"/>
              <a:cs typeface="Calibri" pitchFamily="34" charset="0"/>
            </a:endParaRPr>
          </a:p>
          <a:p>
            <a:pPr algn="just"/>
            <a:endParaRPr lang="pt-BR" sz="1600" dirty="0">
              <a:solidFill>
                <a:srgbClr val="575757"/>
              </a:solidFill>
              <a:latin typeface="Calibri" pitchFamily="34" charset="0"/>
              <a:cs typeface="Calibri" pitchFamily="34" charset="0"/>
            </a:endParaRPr>
          </a:p>
          <a:p>
            <a:pPr algn="just"/>
            <a:endParaRPr lang="pt-BR" sz="1600" dirty="0">
              <a:solidFill>
                <a:srgbClr val="575757"/>
              </a:solidFill>
              <a:latin typeface="Calibri" pitchFamily="34" charset="0"/>
              <a:cs typeface="Calibri" pitchFamily="34" charset="0"/>
            </a:endParaRPr>
          </a:p>
          <a:p>
            <a:pPr algn="just"/>
            <a:r>
              <a:rPr lang="pt-BR" sz="1600" b="1" i="1" dirty="0">
                <a:solidFill>
                  <a:srgbClr val="575757"/>
                </a:solidFill>
                <a:latin typeface="Calibri" pitchFamily="34" charset="0"/>
                <a:cs typeface="Calibri" pitchFamily="34" charset="0"/>
              </a:rPr>
              <a:t>C</a:t>
            </a:r>
            <a:r>
              <a:rPr lang="en-US" sz="1400" b="1" i="1" dirty="0">
                <a:solidFill>
                  <a:srgbClr val="575757"/>
                </a:solidFill>
                <a:latin typeface="Calibri" pitchFamily="34" charset="0"/>
                <a:cs typeface="Calibri" pitchFamily="34" charset="0"/>
              </a:rPr>
              <a:t>hanging the Language</a:t>
            </a:r>
            <a:r>
              <a:rPr lang="en-US" sz="1400" i="1" dirty="0">
                <a:solidFill>
                  <a:srgbClr val="575757"/>
                </a:solidFill>
                <a:latin typeface="Calibri" pitchFamily="34" charset="0"/>
                <a:cs typeface="Calibri" pitchFamily="34" charset="0"/>
              </a:rPr>
              <a:t>: to access simultaneous translation, click on the “Interpretation” button at the bottom right of the screen and choose the “English” language.</a:t>
            </a:r>
            <a:endParaRPr lang="pt-BR" sz="1400" i="1" dirty="0">
              <a:solidFill>
                <a:srgbClr val="575757"/>
              </a:solidFill>
              <a:latin typeface="Calibri" pitchFamily="34" charset="0"/>
              <a:cs typeface="Calibri" pitchFamily="34" charset="0"/>
            </a:endParaRPr>
          </a:p>
          <a:p>
            <a:pPr algn="just"/>
            <a:endParaRPr lang="pt-BR" sz="1600" dirty="0">
              <a:solidFill>
                <a:srgbClr val="575757"/>
              </a:solidFill>
              <a:latin typeface="Calibri" pitchFamily="34" charset="0"/>
              <a:cs typeface="Calibri" pitchFamily="34" charset="0"/>
            </a:endParaRPr>
          </a:p>
          <a:p>
            <a:pPr algn="just"/>
            <a:endParaRPr lang="pt-BR" sz="1600" dirty="0">
              <a:solidFill>
                <a:srgbClr val="575757"/>
              </a:solidFill>
              <a:latin typeface="Calibri" pitchFamily="34" charset="0"/>
              <a:cs typeface="Calibri" pitchFamily="34" charset="0"/>
            </a:endParaRPr>
          </a:p>
          <a:p>
            <a:pPr algn="just"/>
            <a:r>
              <a:rPr lang="en-US" sz="1600" b="1" dirty="0">
                <a:solidFill>
                  <a:srgbClr val="575757"/>
                </a:solidFill>
                <a:latin typeface="Calibri" pitchFamily="34" charset="0"/>
                <a:cs typeface="Calibri" pitchFamily="34" charset="0"/>
              </a:rPr>
              <a:t>To ask questions: </a:t>
            </a:r>
            <a:r>
              <a:rPr lang="en-US" sz="1600" dirty="0">
                <a:solidFill>
                  <a:srgbClr val="575757"/>
                </a:solidFill>
                <a:latin typeface="Calibri" pitchFamily="34" charset="0"/>
                <a:cs typeface="Calibri" pitchFamily="34" charset="0"/>
              </a:rPr>
              <a:t>click on the “Q&amp;A” icon and write your question to join the queue. We recommend that all questions be asked at once.</a:t>
            </a:r>
            <a:endParaRPr lang="la-Latn" sz="1600" dirty="0">
              <a:solidFill>
                <a:srgbClr val="575757"/>
              </a:solidFill>
              <a:latin typeface="Calibri" pitchFamily="34" charset="0"/>
              <a:cs typeface="Calibri" pitchFamily="34" charset="0"/>
            </a:endParaRPr>
          </a:p>
        </p:txBody>
      </p:sp>
    </p:spTree>
    <p:extLst>
      <p:ext uri="{BB962C8B-B14F-4D97-AF65-F5344CB8AC3E}">
        <p14:creationId xmlns:p14="http://schemas.microsoft.com/office/powerpoint/2010/main" val="85642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9D854-C0AC-6F5F-F74C-C0EDFA0157C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AB30046-F60D-DB67-ED01-86FFDD65FB2C}"/>
              </a:ext>
            </a:extLst>
          </p:cNvPr>
          <p:cNvSpPr txBox="1"/>
          <p:nvPr/>
        </p:nvSpPr>
        <p:spPr>
          <a:xfrm>
            <a:off x="263352" y="260648"/>
            <a:ext cx="4266474" cy="392264"/>
          </a:xfrm>
          <a:prstGeom prst="rect">
            <a:avLst/>
          </a:prstGeom>
          <a:noFill/>
        </p:spPr>
        <p:txBody>
          <a:bodyPr wrap="square" lIns="68427" tIns="34215" rIns="68427" bIns="34215" rtlCol="0">
            <a:spAutoFit/>
          </a:bodyPr>
          <a:lstStyle/>
          <a:p>
            <a:r>
              <a:rPr lang="pt-BR" sz="2100" b="1" i="1" dirty="0" err="1"/>
              <a:t>Disclaimer</a:t>
            </a:r>
            <a:endParaRPr lang="pt-BR" sz="2100" b="1" i="1" dirty="0"/>
          </a:p>
        </p:txBody>
      </p:sp>
      <p:sp>
        <p:nvSpPr>
          <p:cNvPr id="3" name="Retângulo 2">
            <a:extLst>
              <a:ext uri="{FF2B5EF4-FFF2-40B4-BE49-F238E27FC236}">
                <a16:creationId xmlns:a16="http://schemas.microsoft.com/office/drawing/2014/main" id="{BF559C82-867F-AE29-BD9F-632C8F67C3CE}"/>
              </a:ext>
            </a:extLst>
          </p:cNvPr>
          <p:cNvSpPr/>
          <p:nvPr/>
        </p:nvSpPr>
        <p:spPr>
          <a:xfrm>
            <a:off x="2711624" y="1196752"/>
            <a:ext cx="6768752" cy="3787191"/>
          </a:xfrm>
          <a:prstGeom prst="rect">
            <a:avLst/>
          </a:prstGeom>
        </p:spPr>
        <p:txBody>
          <a:bodyPr wrap="square">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15000"/>
              </a:lnSpc>
              <a:spcBef>
                <a:spcPts val="0"/>
              </a:spcBef>
              <a:spcAft>
                <a:spcPts val="0"/>
              </a:spcAft>
              <a:buClrTx/>
              <a:buSzTx/>
              <a:buFontTx/>
              <a:buNone/>
              <a:tabLst/>
              <a:defRPr/>
            </a:pPr>
            <a:endParaRPr kumimoji="0" lang="pt-BR" sz="1400" b="0" i="1" u="none" strike="noStrike" kern="1200" cap="none" spc="0" normalizeH="0" baseline="0" noProof="0" dirty="0">
              <a:ln>
                <a:noFill/>
              </a:ln>
              <a:solidFill>
                <a:srgbClr val="575757"/>
              </a:solidFill>
              <a:effectLst/>
              <a:uLnTx/>
              <a:uFillTx/>
              <a:latin typeface="Calibri"/>
              <a:ea typeface="Times New Roman"/>
              <a:cs typeface="Minion Pro"/>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Bento Gonçalves, Rio Grande do Sul, </a:t>
            </a:r>
            <a:r>
              <a:rPr lang="en-US" sz="1400" i="1" dirty="0">
                <a:solidFill>
                  <a:srgbClr val="575757"/>
                </a:solidFill>
                <a:latin typeface="Calibri" pitchFamily="34" charset="0"/>
                <a:cs typeface="Calibri" pitchFamily="34" charset="0"/>
              </a:rPr>
              <a:t>May</a:t>
            </a:r>
            <a:r>
              <a:rPr kumimoji="0" lang="en-US"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15, 2025. Unicasa </a:t>
            </a:r>
            <a:r>
              <a:rPr kumimoji="0" lang="en-US"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Indústria</a:t>
            </a:r>
            <a:r>
              <a:rPr kumimoji="0" lang="en-US"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de </a:t>
            </a:r>
            <a:r>
              <a:rPr kumimoji="0" lang="en-US"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Móveis</a:t>
            </a:r>
            <a:r>
              <a:rPr kumimoji="0" lang="en-US"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S.A. (B3: UCAS3, Bloomberg: UCAS3:BZ, Reuters: UCAS3), one of the leading companies in Brazil’s custom-made furniture industry and the only Brazilian publicly held company in the sector, announces today its results for the first quarter of 2025. Except where stated otherwise, all variations and comparisons are in relation to the same period of the previous year. The following financial and operating information, except where stated otherwise, is presented with consolidated data (including Unicasa </a:t>
            </a:r>
            <a:r>
              <a:rPr kumimoji="0" lang="en-US"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Comércio</a:t>
            </a:r>
            <a:r>
              <a:rPr kumimoji="0" lang="en-US"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de </a:t>
            </a:r>
            <a:r>
              <a:rPr kumimoji="0" lang="en-US"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Móveis</a:t>
            </a:r>
            <a:r>
              <a:rPr kumimoji="0" lang="en-US"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Ltda. and Unicasa North America, LLC), in thousands of Brazilian reais and in accordance with the International Financial Reporting Standards (IFRS).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The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forward-looking</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statements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in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this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document</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related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to</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business prospects,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projections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of</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operating</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and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financial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results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and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growth</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prospects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of</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Unicasa are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merely</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estimates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and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as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such</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are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based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exclusively</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on</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expectations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of</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Company’s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Management for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future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of</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business,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and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therefore</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are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subject</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to</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known</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and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unknown</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risks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and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uncertainties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that</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could</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result</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in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them</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not</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materializing</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or</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differing</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materially</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from</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 </a:t>
            </a:r>
            <a:r>
              <a:rPr kumimoji="0" lang="pt-BR" sz="1400" b="0" i="1" u="none" strike="noStrike" kern="1200" cap="none" spc="0" normalizeH="0" baseline="0" noProof="0" dirty="0" err="1">
                <a:ln>
                  <a:noFill/>
                </a:ln>
                <a:solidFill>
                  <a:srgbClr val="575757"/>
                </a:solidFill>
                <a:effectLst/>
                <a:uLnTx/>
                <a:uFillTx/>
                <a:latin typeface="Calibri" pitchFamily="34" charset="0"/>
                <a:ea typeface="+mn-ea"/>
                <a:cs typeface="Calibri" pitchFamily="34" charset="0"/>
              </a:rPr>
              <a:t>expectations</a:t>
            </a:r>
            <a:r>
              <a:rPr kumimoji="0" lang="pt-BR" sz="1400" b="0" i="1" u="none" strike="noStrike" kern="1200" cap="none" spc="0" normalizeH="0" baseline="0" noProof="0" dirty="0">
                <a:ln>
                  <a:noFill/>
                </a:ln>
                <a:solidFill>
                  <a:srgbClr val="575757"/>
                </a:solidFill>
                <a:effectLst/>
                <a:uLnTx/>
                <a:uFillTx/>
                <a:latin typeface="Calibri" pitchFamily="34" charset="0"/>
                <a:ea typeface="+mn-ea"/>
                <a:cs typeface="Calibri" pitchFamily="34" charset="0"/>
              </a:rPr>
              <a:t>.</a:t>
            </a:r>
            <a:endParaRPr kumimoji="0" lang="la-Latn" sz="1400" b="0" i="0" u="none" strike="noStrike" kern="1200" cap="none" spc="0" normalizeH="0" baseline="0" noProof="0" dirty="0">
              <a:ln>
                <a:noFill/>
              </a:ln>
              <a:solidFill>
                <a:srgbClr val="575757"/>
              </a:solidFill>
              <a:effectLst/>
              <a:uLnTx/>
              <a:uFillTx/>
              <a:latin typeface="Calibri" pitchFamily="34" charset="0"/>
              <a:ea typeface="+mn-ea"/>
              <a:cs typeface="Calibri" pitchFamily="34" charset="0"/>
            </a:endParaRPr>
          </a:p>
        </p:txBody>
      </p:sp>
    </p:spTree>
    <p:extLst>
      <p:ext uri="{BB962C8B-B14F-4D97-AF65-F5344CB8AC3E}">
        <p14:creationId xmlns:p14="http://schemas.microsoft.com/office/powerpoint/2010/main" val="393610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E6DFB-AA41-32FD-109A-0E56747B55D7}"/>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99961BF7-B525-5D69-F916-8B7F2BA8A2BD}"/>
              </a:ext>
            </a:extLst>
          </p:cNvPr>
          <p:cNvGraphicFramePr/>
          <p:nvPr/>
        </p:nvGraphicFramePr>
        <p:xfrm>
          <a:off x="695400" y="1196752"/>
          <a:ext cx="3168352" cy="3826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ixaDeTexto 2">
            <a:extLst>
              <a:ext uri="{FF2B5EF4-FFF2-40B4-BE49-F238E27FC236}">
                <a16:creationId xmlns:a16="http://schemas.microsoft.com/office/drawing/2014/main" id="{763F6730-362F-D52E-5230-96B11A069E29}"/>
              </a:ext>
            </a:extLst>
          </p:cNvPr>
          <p:cNvSpPr txBox="1"/>
          <p:nvPr/>
        </p:nvSpPr>
        <p:spPr>
          <a:xfrm>
            <a:off x="263352" y="260648"/>
            <a:ext cx="6264696" cy="392264"/>
          </a:xfrm>
          <a:prstGeom prst="rect">
            <a:avLst/>
          </a:prstGeom>
          <a:noFill/>
        </p:spPr>
        <p:txBody>
          <a:bodyPr wrap="square" lIns="68427" tIns="34215" rIns="68427" bIns="34215" rtlCol="0">
            <a:spAutoFit/>
          </a:bodyPr>
          <a:lstStyle/>
          <a:p>
            <a:r>
              <a:rPr lang="pt-BR" sz="2100" b="1" i="1" dirty="0" err="1"/>
              <a:t>Executive</a:t>
            </a:r>
            <a:r>
              <a:rPr lang="pt-BR" sz="2100" b="1" i="1" dirty="0"/>
              <a:t> </a:t>
            </a:r>
            <a:r>
              <a:rPr lang="pt-BR" sz="2100" b="1" i="1" dirty="0" err="1"/>
              <a:t>Summary</a:t>
            </a:r>
            <a:endParaRPr lang="pt-BR" sz="2100" b="1" i="1" dirty="0"/>
          </a:p>
        </p:txBody>
      </p:sp>
      <p:pic>
        <p:nvPicPr>
          <p:cNvPr id="5" name="Imagem 4">
            <a:extLst>
              <a:ext uri="{FF2B5EF4-FFF2-40B4-BE49-F238E27FC236}">
                <a16:creationId xmlns:a16="http://schemas.microsoft.com/office/drawing/2014/main" id="{183CF9E3-BC5D-6AF2-F3DD-3A4BD40427A5}"/>
              </a:ext>
            </a:extLst>
          </p:cNvPr>
          <p:cNvPicPr>
            <a:picLocks noChangeAspect="1"/>
          </p:cNvPicPr>
          <p:nvPr/>
        </p:nvPicPr>
        <p:blipFill>
          <a:blip r:embed="rId7"/>
          <a:stretch>
            <a:fillRect/>
          </a:stretch>
        </p:blipFill>
        <p:spPr>
          <a:xfrm>
            <a:off x="3506776" y="980728"/>
            <a:ext cx="5178448" cy="4680520"/>
          </a:xfrm>
          <a:prstGeom prst="rect">
            <a:avLst/>
          </a:prstGeom>
        </p:spPr>
      </p:pic>
    </p:spTree>
    <p:extLst>
      <p:ext uri="{BB962C8B-B14F-4D97-AF65-F5344CB8AC3E}">
        <p14:creationId xmlns:p14="http://schemas.microsoft.com/office/powerpoint/2010/main" val="293995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1EB0-6E68-6743-6319-EFF07084BE3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1B7F320E-4DD2-0454-0F9F-FA3CB7D39EB2}"/>
              </a:ext>
            </a:extLst>
          </p:cNvPr>
          <p:cNvSpPr txBox="1"/>
          <p:nvPr/>
        </p:nvSpPr>
        <p:spPr>
          <a:xfrm>
            <a:off x="263352" y="260648"/>
            <a:ext cx="4266474" cy="392264"/>
          </a:xfrm>
          <a:prstGeom prst="rect">
            <a:avLst/>
          </a:prstGeom>
          <a:noFill/>
        </p:spPr>
        <p:txBody>
          <a:bodyPr wrap="square" lIns="68427" tIns="34215" rIns="68427" bIns="34215" rtlCol="0">
            <a:spAutoFit/>
          </a:bodyPr>
          <a:lstStyle/>
          <a:p>
            <a:r>
              <a:rPr lang="pt-BR" sz="2100" b="1" i="1" dirty="0"/>
              <a:t>Sales Performance</a:t>
            </a:r>
          </a:p>
        </p:txBody>
      </p:sp>
      <p:sp>
        <p:nvSpPr>
          <p:cNvPr id="6" name="CaixaDeTexto 5">
            <a:extLst>
              <a:ext uri="{FF2B5EF4-FFF2-40B4-BE49-F238E27FC236}">
                <a16:creationId xmlns:a16="http://schemas.microsoft.com/office/drawing/2014/main" id="{4E1494A8-A6A8-E5E5-D9FD-049EC7CAC253}"/>
              </a:ext>
            </a:extLst>
          </p:cNvPr>
          <p:cNvSpPr txBox="1"/>
          <p:nvPr/>
        </p:nvSpPr>
        <p:spPr>
          <a:xfrm>
            <a:off x="2639616" y="4666728"/>
            <a:ext cx="7704856" cy="461665"/>
          </a:xfrm>
          <a:prstGeom prst="rect">
            <a:avLst/>
          </a:prstGeom>
          <a:noFill/>
        </p:spPr>
        <p:txBody>
          <a:bodyPr wrap="square">
            <a:spAutoFit/>
          </a:bodyPr>
          <a:lstStyle/>
          <a:p>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¹ Obtained through the deflated calculation of revenue due to price increases passed on to retailers and disregarding any commercial discounts granted.</a:t>
            </a:r>
            <a:r>
              <a:rPr lang="en-US" sz="1200" dirty="0">
                <a:latin typeface="Calibri" panose="020F0502020204030204" pitchFamily="34" charset="0"/>
                <a:ea typeface="Calibri" panose="020F0502020204030204" pitchFamily="34" charset="0"/>
                <a:cs typeface="Calibri" panose="020F0502020204030204" pitchFamily="34" charset="0"/>
              </a:rPr>
              <a:t> </a:t>
            </a:r>
            <a:endParaRPr lang="pt-BR" sz="1200"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m 2">
            <a:extLst>
              <a:ext uri="{FF2B5EF4-FFF2-40B4-BE49-F238E27FC236}">
                <a16:creationId xmlns:a16="http://schemas.microsoft.com/office/drawing/2014/main" id="{F2157FEB-4816-1976-72A7-CFC01C0CDC90}"/>
              </a:ext>
            </a:extLst>
          </p:cNvPr>
          <p:cNvPicPr>
            <a:picLocks noChangeAspect="1"/>
          </p:cNvPicPr>
          <p:nvPr/>
        </p:nvPicPr>
        <p:blipFill>
          <a:blip r:embed="rId2"/>
          <a:stretch>
            <a:fillRect/>
          </a:stretch>
        </p:blipFill>
        <p:spPr>
          <a:xfrm>
            <a:off x="3686667" y="980728"/>
            <a:ext cx="4818666" cy="3547291"/>
          </a:xfrm>
          <a:prstGeom prst="rect">
            <a:avLst/>
          </a:prstGeom>
        </p:spPr>
      </p:pic>
    </p:spTree>
    <p:extLst>
      <p:ext uri="{BB962C8B-B14F-4D97-AF65-F5344CB8AC3E}">
        <p14:creationId xmlns:p14="http://schemas.microsoft.com/office/powerpoint/2010/main" val="434312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14C6B-B426-11A6-C13D-F30534A15FA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8436B88-8F8D-9AE6-5B8F-12636620CCD9}"/>
              </a:ext>
            </a:extLst>
          </p:cNvPr>
          <p:cNvGraphicFramePr/>
          <p:nvPr>
            <p:extLst>
              <p:ext uri="{D42A27DB-BD31-4B8C-83A1-F6EECF244321}">
                <p14:modId xmlns:p14="http://schemas.microsoft.com/office/powerpoint/2010/main" val="2275213288"/>
              </p:ext>
            </p:extLst>
          </p:nvPr>
        </p:nvGraphicFramePr>
        <p:xfrm>
          <a:off x="695400" y="1196752"/>
          <a:ext cx="3168352" cy="3826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ixaDeTexto 2">
            <a:extLst>
              <a:ext uri="{FF2B5EF4-FFF2-40B4-BE49-F238E27FC236}">
                <a16:creationId xmlns:a16="http://schemas.microsoft.com/office/drawing/2014/main" id="{DC81EB72-06AD-1386-F8F4-2E62E0A8A34F}"/>
              </a:ext>
            </a:extLst>
          </p:cNvPr>
          <p:cNvSpPr txBox="1"/>
          <p:nvPr/>
        </p:nvSpPr>
        <p:spPr>
          <a:xfrm>
            <a:off x="263352" y="260648"/>
            <a:ext cx="6264696" cy="392264"/>
          </a:xfrm>
          <a:prstGeom prst="rect">
            <a:avLst/>
          </a:prstGeom>
          <a:noFill/>
        </p:spPr>
        <p:txBody>
          <a:bodyPr wrap="square" lIns="68427" tIns="34215" rIns="68427" bIns="34215" rtlCol="0">
            <a:spAutoFit/>
          </a:bodyPr>
          <a:lstStyle/>
          <a:p>
            <a:r>
              <a:rPr lang="pt-BR" sz="2100" b="1" i="1" dirty="0" err="1"/>
              <a:t>Executive</a:t>
            </a:r>
            <a:r>
              <a:rPr lang="pt-BR" sz="2100" b="1" i="1" dirty="0"/>
              <a:t> </a:t>
            </a:r>
            <a:r>
              <a:rPr lang="pt-BR" sz="2100" b="1" i="1" dirty="0" err="1"/>
              <a:t>Summary</a:t>
            </a:r>
            <a:endParaRPr lang="pt-BR" sz="2100" b="1" i="1" dirty="0"/>
          </a:p>
        </p:txBody>
      </p:sp>
      <p:pic>
        <p:nvPicPr>
          <p:cNvPr id="5" name="Imagem 4">
            <a:extLst>
              <a:ext uri="{FF2B5EF4-FFF2-40B4-BE49-F238E27FC236}">
                <a16:creationId xmlns:a16="http://schemas.microsoft.com/office/drawing/2014/main" id="{17D9F83A-2504-1A14-6992-9A19256C8E0C}"/>
              </a:ext>
            </a:extLst>
          </p:cNvPr>
          <p:cNvPicPr>
            <a:picLocks noChangeAspect="1"/>
          </p:cNvPicPr>
          <p:nvPr/>
        </p:nvPicPr>
        <p:blipFill>
          <a:blip r:embed="rId7"/>
          <a:stretch>
            <a:fillRect/>
          </a:stretch>
        </p:blipFill>
        <p:spPr>
          <a:xfrm>
            <a:off x="3506776" y="980728"/>
            <a:ext cx="5178448" cy="4680520"/>
          </a:xfrm>
          <a:prstGeom prst="rect">
            <a:avLst/>
          </a:prstGeom>
        </p:spPr>
      </p:pic>
    </p:spTree>
    <p:extLst>
      <p:ext uri="{BB962C8B-B14F-4D97-AF65-F5344CB8AC3E}">
        <p14:creationId xmlns:p14="http://schemas.microsoft.com/office/powerpoint/2010/main" val="3685265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998EE-2AE9-FEF4-2F17-5AC39F2BDAC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1CB9F9DE-68C7-876D-7470-0589F384A2B8}"/>
              </a:ext>
            </a:extLst>
          </p:cNvPr>
          <p:cNvSpPr txBox="1"/>
          <p:nvPr/>
        </p:nvSpPr>
        <p:spPr>
          <a:xfrm>
            <a:off x="263352" y="260648"/>
            <a:ext cx="7848872" cy="715429"/>
          </a:xfrm>
          <a:prstGeom prst="rect">
            <a:avLst/>
          </a:prstGeom>
          <a:noFill/>
        </p:spPr>
        <p:txBody>
          <a:bodyPr wrap="square" lIns="68427" tIns="34215" rIns="68427" bIns="34215" rtlCol="0">
            <a:spAutoFit/>
          </a:bodyPr>
          <a:lstStyle/>
          <a:p>
            <a:r>
              <a:rPr lang="en-US" sz="2100" b="1" i="1" dirty="0"/>
              <a:t>Cash</a:t>
            </a:r>
          </a:p>
          <a:p>
            <a:endParaRPr lang="pt-BR" sz="2100" b="1" i="1" dirty="0"/>
          </a:p>
        </p:txBody>
      </p:sp>
      <p:pic>
        <p:nvPicPr>
          <p:cNvPr id="4" name="Imagem 3">
            <a:extLst>
              <a:ext uri="{FF2B5EF4-FFF2-40B4-BE49-F238E27FC236}">
                <a16:creationId xmlns:a16="http://schemas.microsoft.com/office/drawing/2014/main" id="{E84E4925-44C7-994F-A7E3-3A1BD044F92D}"/>
              </a:ext>
            </a:extLst>
          </p:cNvPr>
          <p:cNvPicPr>
            <a:picLocks noChangeAspect="1"/>
          </p:cNvPicPr>
          <p:nvPr/>
        </p:nvPicPr>
        <p:blipFill>
          <a:blip r:embed="rId2"/>
          <a:stretch>
            <a:fillRect/>
          </a:stretch>
        </p:blipFill>
        <p:spPr>
          <a:xfrm>
            <a:off x="1421869" y="1700808"/>
            <a:ext cx="9348263" cy="2480496"/>
          </a:xfrm>
          <a:prstGeom prst="rect">
            <a:avLst/>
          </a:prstGeom>
        </p:spPr>
      </p:pic>
    </p:spTree>
    <p:extLst>
      <p:ext uri="{BB962C8B-B14F-4D97-AF65-F5344CB8AC3E}">
        <p14:creationId xmlns:p14="http://schemas.microsoft.com/office/powerpoint/2010/main" val="187848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85CC-BE40-36B3-ACFA-25F82D9361C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1730E24-1661-62C8-AABF-136626C74C00}"/>
              </a:ext>
            </a:extLst>
          </p:cNvPr>
          <p:cNvSpPr txBox="1"/>
          <p:nvPr/>
        </p:nvSpPr>
        <p:spPr>
          <a:xfrm>
            <a:off x="263352" y="260648"/>
            <a:ext cx="6264696" cy="715429"/>
          </a:xfrm>
          <a:prstGeom prst="rect">
            <a:avLst/>
          </a:prstGeom>
          <a:noFill/>
        </p:spPr>
        <p:txBody>
          <a:bodyPr wrap="square" lIns="68427" tIns="34215" rIns="68427" bIns="34215" rtlCol="0">
            <a:spAutoFit/>
          </a:bodyPr>
          <a:lstStyle/>
          <a:p>
            <a:r>
              <a:rPr lang="pt-BR" sz="2100" b="1" i="1" dirty="0" err="1"/>
              <a:t>Questions</a:t>
            </a:r>
            <a:endParaRPr lang="pt-BR" sz="2100" b="1" i="1" dirty="0"/>
          </a:p>
          <a:p>
            <a:endParaRPr lang="pt-BR" sz="2100" b="1" i="1" dirty="0"/>
          </a:p>
        </p:txBody>
      </p:sp>
      <p:sp>
        <p:nvSpPr>
          <p:cNvPr id="3" name="Retângulo 2">
            <a:extLst>
              <a:ext uri="{FF2B5EF4-FFF2-40B4-BE49-F238E27FC236}">
                <a16:creationId xmlns:a16="http://schemas.microsoft.com/office/drawing/2014/main" id="{31B90BA2-F352-8B27-9798-3828E181003C}"/>
              </a:ext>
            </a:extLst>
          </p:cNvPr>
          <p:cNvSpPr/>
          <p:nvPr/>
        </p:nvSpPr>
        <p:spPr>
          <a:xfrm>
            <a:off x="3071664" y="2204864"/>
            <a:ext cx="5328592" cy="923330"/>
          </a:xfrm>
          <a:prstGeom prst="rect">
            <a:avLst/>
          </a:prstGeom>
        </p:spPr>
        <p:txBody>
          <a:bodyPr wrap="square">
            <a:spAutoFit/>
          </a:bodyPr>
          <a:lstStyle/>
          <a:p>
            <a:pPr algn="just"/>
            <a:r>
              <a:rPr lang="en-US" b="1" dirty="0">
                <a:solidFill>
                  <a:srgbClr val="575757"/>
                </a:solidFill>
                <a:latin typeface="Calibri" pitchFamily="34" charset="0"/>
                <a:cs typeface="Calibri" pitchFamily="34" charset="0"/>
              </a:rPr>
              <a:t>To ask questions: </a:t>
            </a:r>
            <a:r>
              <a:rPr lang="en-US" dirty="0">
                <a:solidFill>
                  <a:srgbClr val="575757"/>
                </a:solidFill>
                <a:latin typeface="Calibri" pitchFamily="34" charset="0"/>
                <a:cs typeface="Calibri" pitchFamily="34" charset="0"/>
              </a:rPr>
              <a:t>click on the “Q&amp;A” icon and write your question to join the queue. We recommend that all questions be asked at once.</a:t>
            </a:r>
          </a:p>
        </p:txBody>
      </p:sp>
    </p:spTree>
    <p:extLst>
      <p:ext uri="{BB962C8B-B14F-4D97-AF65-F5344CB8AC3E}">
        <p14:creationId xmlns:p14="http://schemas.microsoft.com/office/powerpoint/2010/main" val="3098968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a:extLst>
              <a:ext uri="{FF2B5EF4-FFF2-40B4-BE49-F238E27FC236}">
                <a16:creationId xmlns:a16="http://schemas.microsoft.com/office/drawing/2014/main" id="{F190387C-AA5F-CBAF-3D5A-CD9778844923}"/>
              </a:ext>
            </a:extLst>
          </p:cNvPr>
          <p:cNvSpPr>
            <a:spLocks noGrp="1"/>
          </p:cNvSpPr>
          <p:nvPr>
            <p:ph type="body" sz="quarter" idx="10"/>
          </p:nvPr>
        </p:nvSpPr>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34" b="0" i="0" u="none" strike="noStrike" cap="none">
                <a:solidFill>
                  <a:srgbClr val="000000"/>
                </a:solidFill>
                <a:latin typeface="Arial"/>
                <a:ea typeface="Arial"/>
                <a:cs typeface="Arial"/>
                <a:sym typeface="Arial"/>
              </a:defRPr>
            </a:lvl9pPr>
          </a:lstStyle>
          <a:p>
            <a:pPr lvl="0"/>
            <a:r>
              <a:rPr lang="pt-BR" b="1" dirty="0"/>
              <a:t>Gustavo Dall </a:t>
            </a:r>
            <a:r>
              <a:rPr lang="pt-BR" b="1" dirty="0" err="1"/>
              <a:t>Onder</a:t>
            </a:r>
            <a:endParaRPr lang="pt-BR" b="1" dirty="0"/>
          </a:p>
          <a:p>
            <a:pPr lvl="0"/>
            <a:r>
              <a:rPr lang="pt-BR" dirty="0"/>
              <a:t>CEO</a:t>
            </a:r>
          </a:p>
          <a:p>
            <a:pPr lvl="0"/>
            <a:endParaRPr lang="pt-BR" sz="953" dirty="0"/>
          </a:p>
          <a:p>
            <a:pPr lvl="0"/>
            <a:r>
              <a:rPr lang="pt-BR" b="1" dirty="0"/>
              <a:t>Alexandre </a:t>
            </a:r>
            <a:r>
              <a:rPr lang="pt-BR" b="1" dirty="0" err="1"/>
              <a:t>Narvaes</a:t>
            </a:r>
            <a:r>
              <a:rPr lang="pt-BR" b="1" dirty="0"/>
              <a:t> Figueira</a:t>
            </a:r>
          </a:p>
          <a:p>
            <a:pPr lvl="0"/>
            <a:r>
              <a:rPr lang="pt-BR" dirty="0"/>
              <a:t>CCO</a:t>
            </a:r>
          </a:p>
          <a:p>
            <a:pPr lvl="0"/>
            <a:endParaRPr lang="pt-BR" sz="953" dirty="0"/>
          </a:p>
          <a:p>
            <a:pPr lvl="0"/>
            <a:r>
              <a:rPr lang="pt-BR" b="1" dirty="0"/>
              <a:t>Luciano André </a:t>
            </a:r>
            <a:r>
              <a:rPr lang="pt-BR" b="1" dirty="0" err="1"/>
              <a:t>Merigo</a:t>
            </a:r>
            <a:endParaRPr lang="pt-BR" b="1" dirty="0"/>
          </a:p>
          <a:p>
            <a:pPr lvl="0"/>
            <a:r>
              <a:rPr lang="pt-BR" dirty="0"/>
              <a:t>COO</a:t>
            </a:r>
          </a:p>
          <a:p>
            <a:pPr lvl="0"/>
            <a:endParaRPr lang="pt-BR" sz="953" dirty="0"/>
          </a:p>
          <a:p>
            <a:pPr lvl="0"/>
            <a:r>
              <a:rPr lang="pt-BR" b="1" dirty="0"/>
              <a:t>Guilherme </a:t>
            </a:r>
            <a:r>
              <a:rPr lang="pt-BR" b="1" dirty="0" err="1"/>
              <a:t>Possebon</a:t>
            </a:r>
            <a:r>
              <a:rPr lang="pt-BR" b="1" dirty="0"/>
              <a:t> de Oliveira</a:t>
            </a:r>
          </a:p>
          <a:p>
            <a:pPr lvl="0"/>
            <a:r>
              <a:rPr lang="pt-BR" dirty="0"/>
              <a:t>CFO, DRI</a:t>
            </a:r>
          </a:p>
          <a:p>
            <a:pPr lvl="0"/>
            <a:endParaRPr lang="pt-BR" dirty="0"/>
          </a:p>
          <a:p>
            <a:pPr lvl="0"/>
            <a:endParaRPr lang="pt-BR" dirty="0"/>
          </a:p>
          <a:p>
            <a:pPr lvl="0"/>
            <a:endParaRPr lang="pt-BR" dirty="0"/>
          </a:p>
          <a:p>
            <a:pPr lvl="0"/>
            <a:r>
              <a:rPr lang="pt-BR" b="1" dirty="0"/>
              <a:t>Investor </a:t>
            </a:r>
            <a:r>
              <a:rPr lang="pt-BR" b="1" dirty="0" err="1"/>
              <a:t>Relations</a:t>
            </a:r>
            <a:endParaRPr lang="pt-BR" b="1" dirty="0"/>
          </a:p>
          <a:p>
            <a:pPr lvl="0"/>
            <a:r>
              <a:rPr lang="pt-BR" dirty="0"/>
              <a:t>Felipe De </a:t>
            </a:r>
            <a:r>
              <a:rPr lang="pt-BR" dirty="0" err="1"/>
              <a:t>Gasperin</a:t>
            </a:r>
            <a:endParaRPr lang="pt-BR" dirty="0"/>
          </a:p>
          <a:p>
            <a:pPr lvl="0"/>
            <a:r>
              <a:rPr lang="pt-BR" dirty="0"/>
              <a:t>Andressa Grasseli</a:t>
            </a:r>
          </a:p>
          <a:p>
            <a:pPr lvl="0"/>
            <a:endParaRPr lang="pt-BR" dirty="0"/>
          </a:p>
          <a:p>
            <a:pPr lvl="0"/>
            <a:endParaRPr lang="pt-BR" dirty="0"/>
          </a:p>
          <a:p>
            <a:pPr lvl="0"/>
            <a:endParaRPr lang="pt-BR" dirty="0"/>
          </a:p>
          <a:p>
            <a:pPr lvl="0"/>
            <a:r>
              <a:rPr lang="pt-BR" sz="1143" dirty="0"/>
              <a:t>+55 (54) 3455-4425</a:t>
            </a:r>
          </a:p>
          <a:p>
            <a:pPr lvl="0"/>
            <a:r>
              <a:rPr lang="pt-BR" sz="1143" dirty="0">
                <a:hlinkClick r:id="rId2"/>
              </a:rPr>
              <a:t>dri@unicasamoveis.com.br</a:t>
            </a:r>
            <a:endParaRPr lang="pt-BR" sz="1143" dirty="0"/>
          </a:p>
          <a:p>
            <a:pPr lvl="0"/>
            <a:r>
              <a:rPr lang="pt-BR" sz="1143" dirty="0">
                <a:hlinkClick r:id="rId3"/>
              </a:rPr>
              <a:t>http://unicasamoveis.com.br/ri</a:t>
            </a:r>
            <a:endParaRPr lang="pt-BR" sz="1143" dirty="0"/>
          </a:p>
          <a:p>
            <a:pPr lvl="0"/>
            <a:endParaRPr lang="pt-BR" sz="1143" dirty="0"/>
          </a:p>
        </p:txBody>
      </p:sp>
    </p:spTree>
    <p:extLst>
      <p:ext uri="{BB962C8B-B14F-4D97-AF65-F5344CB8AC3E}">
        <p14:creationId xmlns:p14="http://schemas.microsoft.com/office/powerpoint/2010/main" val="110576289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nicasa">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Apresentação1</Template>
  <TotalTime>11</TotalTime>
  <Words>446</Words>
  <Application>Microsoft Office PowerPoint</Application>
  <PresentationFormat>Widescreen</PresentationFormat>
  <Paragraphs>53</Paragraphs>
  <Slides>9</Slides>
  <Notes>0</Notes>
  <HiddenSlides>0</HiddenSlides>
  <MMClips>0</MMClips>
  <ScaleCrop>false</ScaleCrop>
  <HeadingPairs>
    <vt:vector size="6" baseType="variant">
      <vt:variant>
        <vt:lpstr>Fontes usadas</vt:lpstr>
      </vt:variant>
      <vt:variant>
        <vt:i4>2</vt:i4>
      </vt:variant>
      <vt:variant>
        <vt:lpstr>Tema</vt:lpstr>
      </vt:variant>
      <vt:variant>
        <vt:i4>2</vt:i4>
      </vt:variant>
      <vt:variant>
        <vt:lpstr>Títulos de slides</vt:lpstr>
      </vt:variant>
      <vt:variant>
        <vt:i4>9</vt:i4>
      </vt:variant>
    </vt:vector>
  </HeadingPairs>
  <TitlesOfParts>
    <vt:vector size="13" baseType="lpstr">
      <vt:lpstr>Arial</vt:lpstr>
      <vt:lpstr>Calibri</vt:lpstr>
      <vt:lpstr>Tema do Office</vt:lpstr>
      <vt:lpstr>Unicasa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Andressa Grasseli</cp:lastModifiedBy>
  <cp:revision>5</cp:revision>
  <dcterms:created xsi:type="dcterms:W3CDTF">2019-11-14T14:44:56Z</dcterms:created>
  <dcterms:modified xsi:type="dcterms:W3CDTF">2025-05-15T10:52:39Z</dcterms:modified>
</cp:coreProperties>
</file>